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UI/images/logo.png" ContentType="image/.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e9a4faa1d4ad4669" Type="http://schemas.microsoft.com/office/2007/relationships/ui/extensibility" Target="customUI/customUI14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262" r:id="rId6"/>
    <p:sldId id="280" r:id="rId7"/>
    <p:sldId id="281" r:id="rId8"/>
    <p:sldId id="282" r:id="rId9"/>
    <p:sldId id="283" r:id="rId10"/>
    <p:sldId id="284" r:id="rId11"/>
  </p:sldIdLst>
  <p:sldSz cx="9147175" cy="5145088"/>
  <p:notesSz cx="6858000" cy="9144000"/>
  <p:defaultTextStyle>
    <a:defPPr>
      <a:defRPr lang="de-DE"/>
    </a:defPPr>
    <a:lvl1pPr marL="0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1pPr>
    <a:lvl2pPr marL="335128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2pPr>
    <a:lvl3pPr marL="670255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3pPr>
    <a:lvl4pPr marL="1005383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4pPr>
    <a:lvl5pPr marL="1340510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5pPr>
    <a:lvl6pPr marL="1675638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6pPr>
    <a:lvl7pPr marL="2010766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7pPr>
    <a:lvl8pPr marL="2345893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8pPr>
    <a:lvl9pPr marL="2681021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 userDrawn="1">
          <p15:clr>
            <a:srgbClr val="A4A3A4"/>
          </p15:clr>
        </p15:guide>
        <p15:guide id="2" pos="28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EB7"/>
    <a:srgbClr val="00A8AC"/>
    <a:srgbClr val="00A1DE"/>
    <a:srgbClr val="A2BB0A"/>
    <a:srgbClr val="FBB900"/>
    <a:srgbClr val="F18800"/>
    <a:srgbClr val="00A1DF"/>
    <a:srgbClr val="A2BA0A"/>
    <a:srgbClr val="7E5DA4"/>
    <a:srgbClr val="F28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518B02-8546-4651-87A6-C9BF616CCD35}" v="465" dt="2018-08-02T18:43:19.184"/>
    <p1510:client id="{9C09EBF8-D801-419F-BAF8-F74F372F00C3}" v="181" dt="2018-08-02T21:36:09.0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0" autoAdjust="0"/>
    <p:restoredTop sz="94660"/>
  </p:normalViewPr>
  <p:slideViewPr>
    <p:cSldViewPr snapToGrid="0" showGuides="1">
      <p:cViewPr varScale="1">
        <p:scale>
          <a:sx n="218" d="100"/>
          <a:sy n="218" d="100"/>
        </p:scale>
        <p:origin x="408" y="120"/>
      </p:cViewPr>
      <p:guideLst>
        <p:guide orient="horz" pos="1621"/>
        <p:guide pos="2881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Küster" userId="d9fb1e3b-9ea5-472c-ad4f-c7b199f87a48" providerId="ADAL" clId="{90518B02-8546-4651-87A6-C9BF616CCD35}"/>
    <pc:docChg chg="undo addSld delSld modSld modMainMaster">
      <pc:chgData name="Lars Küster" userId="d9fb1e3b-9ea5-472c-ad4f-c7b199f87a48" providerId="ADAL" clId="{90518B02-8546-4651-87A6-C9BF616CCD35}" dt="2018-08-02T18:43:19.185" v="460" actId="1076"/>
      <pc:docMkLst>
        <pc:docMk/>
      </pc:docMkLst>
      <pc:sldChg chg="modSp">
        <pc:chgData name="Lars Küster" userId="d9fb1e3b-9ea5-472c-ad4f-c7b199f87a48" providerId="ADAL" clId="{90518B02-8546-4651-87A6-C9BF616CCD35}" dt="2018-08-02T08:02:07.927" v="459" actId="20577"/>
        <pc:sldMkLst>
          <pc:docMk/>
          <pc:sldMk cId="4175892255" sldId="260"/>
        </pc:sldMkLst>
        <pc:spChg chg="mod">
          <ac:chgData name="Lars Küster" userId="d9fb1e3b-9ea5-472c-ad4f-c7b199f87a48" providerId="ADAL" clId="{90518B02-8546-4651-87A6-C9BF616CCD35}" dt="2018-08-02T08:02:07.927" v="459" actId="20577"/>
          <ac:spMkLst>
            <pc:docMk/>
            <pc:sldMk cId="4175892255" sldId="260"/>
            <ac:spMk id="4" creationId="{D6FB288E-96BB-45C5-9BE4-5F1295626E46}"/>
          </ac:spMkLst>
        </pc:spChg>
      </pc:sldChg>
      <pc:sldChg chg="modSp">
        <pc:chgData name="Lars Küster" userId="d9fb1e3b-9ea5-472c-ad4f-c7b199f87a48" providerId="ADAL" clId="{90518B02-8546-4651-87A6-C9BF616CCD35}" dt="2018-08-02T08:01:27.933" v="405" actId="20577"/>
        <pc:sldMkLst>
          <pc:docMk/>
          <pc:sldMk cId="2300387251" sldId="262"/>
        </pc:sldMkLst>
        <pc:spChg chg="mod">
          <ac:chgData name="Lars Küster" userId="d9fb1e3b-9ea5-472c-ad4f-c7b199f87a48" providerId="ADAL" clId="{90518B02-8546-4651-87A6-C9BF616CCD35}" dt="2018-08-02T08:01:27.933" v="405" actId="20577"/>
          <ac:spMkLst>
            <pc:docMk/>
            <pc:sldMk cId="2300387251" sldId="262"/>
            <ac:spMk id="2" creationId="{5C6B71E3-F7CE-4892-8714-CE869FB7CBAE}"/>
          </ac:spMkLst>
        </pc:spChg>
      </pc:sldChg>
      <pc:sldChg chg="modSp del">
        <pc:chgData name="Lars Küster" userId="d9fb1e3b-9ea5-472c-ad4f-c7b199f87a48" providerId="ADAL" clId="{90518B02-8546-4651-87A6-C9BF616CCD35}" dt="2018-08-02T07:57:21.534" v="330" actId="2696"/>
        <pc:sldMkLst>
          <pc:docMk/>
          <pc:sldMk cId="3093575090" sldId="264"/>
        </pc:sldMkLst>
        <pc:spChg chg="mod">
          <ac:chgData name="Lars Küster" userId="d9fb1e3b-9ea5-472c-ad4f-c7b199f87a48" providerId="ADAL" clId="{90518B02-8546-4651-87A6-C9BF616CCD35}" dt="2018-08-02T07:55:59.772" v="329" actId="20577"/>
          <ac:spMkLst>
            <pc:docMk/>
            <pc:sldMk cId="3093575090" sldId="264"/>
            <ac:spMk id="2" creationId="{1D7DDBC9-93D8-4F25-B7EC-1D272CA76118}"/>
          </ac:spMkLst>
        </pc:spChg>
      </pc:sldChg>
      <pc:sldChg chg="modSp add">
        <pc:chgData name="Lars Küster" userId="d9fb1e3b-9ea5-472c-ad4f-c7b199f87a48" providerId="ADAL" clId="{90518B02-8546-4651-87A6-C9BF616CCD35}" dt="2018-08-02T08:01:39.694" v="425" actId="20577"/>
        <pc:sldMkLst>
          <pc:docMk/>
          <pc:sldMk cId="592845462" sldId="271"/>
        </pc:sldMkLst>
        <pc:spChg chg="mod">
          <ac:chgData name="Lars Küster" userId="d9fb1e3b-9ea5-472c-ad4f-c7b199f87a48" providerId="ADAL" clId="{90518B02-8546-4651-87A6-C9BF616CCD35}" dt="2018-08-02T08:01:39.694" v="425" actId="20577"/>
          <ac:spMkLst>
            <pc:docMk/>
            <pc:sldMk cId="592845462" sldId="271"/>
            <ac:spMk id="2" creationId="{AFD51CBA-CB3A-4326-906C-44F6140C3EA4}"/>
          </ac:spMkLst>
        </pc:spChg>
      </pc:sldChg>
      <pc:sldChg chg="modSp add">
        <pc:chgData name="Lars Küster" userId="d9fb1e3b-9ea5-472c-ad4f-c7b199f87a48" providerId="ADAL" clId="{90518B02-8546-4651-87A6-C9BF616CCD35}" dt="2018-08-02T08:01:59.963" v="445" actId="20577"/>
        <pc:sldMkLst>
          <pc:docMk/>
          <pc:sldMk cId="727335317" sldId="272"/>
        </pc:sldMkLst>
        <pc:spChg chg="mod">
          <ac:chgData name="Lars Küster" userId="d9fb1e3b-9ea5-472c-ad4f-c7b199f87a48" providerId="ADAL" clId="{90518B02-8546-4651-87A6-C9BF616CCD35}" dt="2018-08-02T08:01:59.963" v="445" actId="20577"/>
          <ac:spMkLst>
            <pc:docMk/>
            <pc:sldMk cId="727335317" sldId="272"/>
            <ac:spMk id="2" creationId="{E59E7544-E76A-4B10-89CA-134633E84081}"/>
          </ac:spMkLst>
        </pc:spChg>
      </pc:sldChg>
      <pc:sldChg chg="modSp add">
        <pc:chgData name="Lars Küster" userId="d9fb1e3b-9ea5-472c-ad4f-c7b199f87a48" providerId="ADAL" clId="{90518B02-8546-4651-87A6-C9BF616CCD35}" dt="2018-08-02T07:57:37.956" v="347" actId="20577"/>
        <pc:sldMkLst>
          <pc:docMk/>
          <pc:sldMk cId="615148212" sldId="273"/>
        </pc:sldMkLst>
        <pc:spChg chg="mod">
          <ac:chgData name="Lars Küster" userId="d9fb1e3b-9ea5-472c-ad4f-c7b199f87a48" providerId="ADAL" clId="{90518B02-8546-4651-87A6-C9BF616CCD35}" dt="2018-08-02T07:57:37.956" v="347" actId="20577"/>
          <ac:spMkLst>
            <pc:docMk/>
            <pc:sldMk cId="615148212" sldId="273"/>
            <ac:spMk id="2" creationId="{E998C893-0F49-4E89-9ADC-38E15CD12386}"/>
          </ac:spMkLst>
        </pc:spChg>
      </pc:sldChg>
      <pc:sldChg chg="modSp add">
        <pc:chgData name="Lars Küster" userId="d9fb1e3b-9ea5-472c-ad4f-c7b199f87a48" providerId="ADAL" clId="{90518B02-8546-4651-87A6-C9BF616CCD35}" dt="2018-08-02T07:58:49.440" v="364" actId="20577"/>
        <pc:sldMkLst>
          <pc:docMk/>
          <pc:sldMk cId="2066865285" sldId="274"/>
        </pc:sldMkLst>
        <pc:spChg chg="mod">
          <ac:chgData name="Lars Küster" userId="d9fb1e3b-9ea5-472c-ad4f-c7b199f87a48" providerId="ADAL" clId="{90518B02-8546-4651-87A6-C9BF616CCD35}" dt="2018-08-02T07:58:49.440" v="364" actId="20577"/>
          <ac:spMkLst>
            <pc:docMk/>
            <pc:sldMk cId="2066865285" sldId="274"/>
            <ac:spMk id="4" creationId="{0A121997-CB37-425A-B590-C9E5EA62EC67}"/>
          </ac:spMkLst>
        </pc:spChg>
      </pc:sldChg>
      <pc:sldChg chg="modSp add">
        <pc:chgData name="Lars Küster" userId="d9fb1e3b-9ea5-472c-ad4f-c7b199f87a48" providerId="ADAL" clId="{90518B02-8546-4651-87A6-C9BF616CCD35}" dt="2018-08-02T07:58:59.194" v="380" actId="20577"/>
        <pc:sldMkLst>
          <pc:docMk/>
          <pc:sldMk cId="4275742860" sldId="275"/>
        </pc:sldMkLst>
        <pc:spChg chg="mod">
          <ac:chgData name="Lars Küster" userId="d9fb1e3b-9ea5-472c-ad4f-c7b199f87a48" providerId="ADAL" clId="{90518B02-8546-4651-87A6-C9BF616CCD35}" dt="2018-08-02T07:58:59.194" v="380" actId="20577"/>
          <ac:spMkLst>
            <pc:docMk/>
            <pc:sldMk cId="4275742860" sldId="275"/>
            <ac:spMk id="4" creationId="{16E7DED3-B3BE-420D-AB7D-83DA7ACF741E}"/>
          </ac:spMkLst>
        </pc:spChg>
      </pc:sldChg>
      <pc:sldMasterChg chg="modSldLayout">
        <pc:chgData name="Lars Küster" userId="d9fb1e3b-9ea5-472c-ad4f-c7b199f87a48" providerId="ADAL" clId="{90518B02-8546-4651-87A6-C9BF616CCD35}" dt="2018-08-02T18:43:19.185" v="460" actId="1076"/>
        <pc:sldMasterMkLst>
          <pc:docMk/>
          <pc:sldMasterMk cId="211347728" sldId="2147483648"/>
        </pc:sldMasterMkLst>
        <pc:sldLayoutChg chg="modSp">
          <pc:chgData name="Lars Küster" userId="d9fb1e3b-9ea5-472c-ad4f-c7b199f87a48" providerId="ADAL" clId="{90518B02-8546-4651-87A6-C9BF616CCD35}" dt="2018-08-02T18:43:19.185" v="460" actId="1076"/>
          <pc:sldLayoutMkLst>
            <pc:docMk/>
            <pc:sldMasterMk cId="211347728" sldId="2147483648"/>
            <pc:sldLayoutMk cId="1413741372" sldId="2147483649"/>
          </pc:sldLayoutMkLst>
          <pc:spChg chg="mod">
            <ac:chgData name="Lars Küster" userId="d9fb1e3b-9ea5-472c-ad4f-c7b199f87a48" providerId="ADAL" clId="{90518B02-8546-4651-87A6-C9BF616CCD35}" dt="2018-08-02T07:24:17.117" v="40" actId="1036"/>
            <ac:spMkLst>
              <pc:docMk/>
              <pc:sldMasterMk cId="211347728" sldId="2147483648"/>
              <pc:sldLayoutMk cId="1413741372" sldId="2147483649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0518B02-8546-4651-87A6-C9BF616CCD35}" dt="2018-08-02T18:43:19.185" v="460" actId="1076"/>
            <ac:picMkLst>
              <pc:docMk/>
              <pc:sldMasterMk cId="211347728" sldId="2147483648"/>
              <pc:sldLayoutMk cId="1413741372" sldId="2147483649"/>
              <ac:picMk id="8" creationId="{BE6916BF-6AF8-41A6-99C4-0A14BCFAB47D}"/>
            </ac:picMkLst>
          </pc:picChg>
          <pc:picChg chg="mod ord">
            <ac:chgData name="Lars Küster" userId="d9fb1e3b-9ea5-472c-ad4f-c7b199f87a48" providerId="ADAL" clId="{90518B02-8546-4651-87A6-C9BF616CCD35}" dt="2018-08-02T07:10:32.846" v="29" actId="167"/>
            <ac:picMkLst>
              <pc:docMk/>
              <pc:sldMasterMk cId="211347728" sldId="2147483648"/>
              <pc:sldLayoutMk cId="1413741372" sldId="2147483649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45:57.416" v="223" actId="1036"/>
          <pc:sldLayoutMkLst>
            <pc:docMk/>
            <pc:sldMasterMk cId="211347728" sldId="2147483648"/>
            <pc:sldLayoutMk cId="784968602" sldId="2147483650"/>
          </pc:sldLayoutMkLst>
          <pc:spChg chg="mod">
            <ac:chgData name="Lars Küster" userId="d9fb1e3b-9ea5-472c-ad4f-c7b199f87a48" providerId="ADAL" clId="{90518B02-8546-4651-87A6-C9BF616CCD35}" dt="2018-08-02T07:45:57.416" v="223" actId="1036"/>
            <ac:spMkLst>
              <pc:docMk/>
              <pc:sldMasterMk cId="211347728" sldId="2147483648"/>
              <pc:sldLayoutMk cId="784968602" sldId="2147483650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29:24.888" v="134" actId="14100"/>
            <ac:picMkLst>
              <pc:docMk/>
              <pc:sldMasterMk cId="211347728" sldId="2147483648"/>
              <pc:sldLayoutMk cId="784968602" sldId="2147483650"/>
              <ac:picMk id="6" creationId="{9261C284-BE0E-4D1D-BF50-4B32FF0C41CD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3:31.639" v="311" actId="1036"/>
          <pc:sldLayoutMkLst>
            <pc:docMk/>
            <pc:sldMasterMk cId="211347728" sldId="2147483648"/>
            <pc:sldLayoutMk cId="3282175016" sldId="2147483660"/>
          </pc:sldLayoutMkLst>
          <pc:spChg chg="mod">
            <ac:chgData name="Lars Küster" userId="d9fb1e3b-9ea5-472c-ad4f-c7b199f87a48" providerId="ADAL" clId="{90518B02-8546-4651-87A6-C9BF616CCD35}" dt="2018-08-02T07:53:31.639" v="311" actId="1036"/>
            <ac:spMkLst>
              <pc:docMk/>
              <pc:sldMasterMk cId="211347728" sldId="2147483648"/>
              <pc:sldLayoutMk cId="3282175016" sldId="2147483660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3:23.102" v="300" actId="1076"/>
            <ac:picMkLst>
              <pc:docMk/>
              <pc:sldMasterMk cId="211347728" sldId="2147483648"/>
              <pc:sldLayoutMk cId="3282175016" sldId="2147483660"/>
              <ac:picMk id="8" creationId="{833C8181-0931-4150-AE71-120122813CF9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2:38.883" v="296" actId="1036"/>
          <pc:sldLayoutMkLst>
            <pc:docMk/>
            <pc:sldMasterMk cId="211347728" sldId="2147483648"/>
            <pc:sldLayoutMk cId="1634218486" sldId="2147483661"/>
          </pc:sldLayoutMkLst>
          <pc:spChg chg="mod">
            <ac:chgData name="Lars Küster" userId="d9fb1e3b-9ea5-472c-ad4f-c7b199f87a48" providerId="ADAL" clId="{90518B02-8546-4651-87A6-C9BF616CCD35}" dt="2018-08-02T07:52:38.883" v="296" actId="1036"/>
            <ac:spMkLst>
              <pc:docMk/>
              <pc:sldMasterMk cId="211347728" sldId="2147483648"/>
              <pc:sldLayoutMk cId="1634218486" sldId="2147483661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2:28.835" v="283" actId="1076"/>
            <ac:picMkLst>
              <pc:docMk/>
              <pc:sldMasterMk cId="211347728" sldId="2147483648"/>
              <pc:sldLayoutMk cId="1634218486" sldId="2147483661"/>
              <ac:picMk id="8" creationId="{221BEA88-549F-4AB1-BF25-6BB14C5562A1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1:51.419" v="279" actId="1036"/>
          <pc:sldLayoutMkLst>
            <pc:docMk/>
            <pc:sldMasterMk cId="211347728" sldId="2147483648"/>
            <pc:sldLayoutMk cId="266606909" sldId="2147483662"/>
          </pc:sldLayoutMkLst>
          <pc:spChg chg="mod">
            <ac:chgData name="Lars Küster" userId="d9fb1e3b-9ea5-472c-ad4f-c7b199f87a48" providerId="ADAL" clId="{90518B02-8546-4651-87A6-C9BF616CCD35}" dt="2018-08-02T07:51:51.419" v="279" actId="1036"/>
            <ac:spMkLst>
              <pc:docMk/>
              <pc:sldMasterMk cId="211347728" sldId="2147483648"/>
              <pc:sldLayoutMk cId="266606909" sldId="2147483662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1:37.374" v="269" actId="1076"/>
            <ac:picMkLst>
              <pc:docMk/>
              <pc:sldMasterMk cId="211347728" sldId="2147483648"/>
              <pc:sldLayoutMk cId="266606909" sldId="2147483662"/>
              <ac:picMk id="8" creationId="{84217A74-303F-4E24-AE35-2C463E53019A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1:00.797" v="264" actId="1036"/>
          <pc:sldLayoutMkLst>
            <pc:docMk/>
            <pc:sldMasterMk cId="211347728" sldId="2147483648"/>
            <pc:sldLayoutMk cId="990543770" sldId="2147483663"/>
          </pc:sldLayoutMkLst>
          <pc:spChg chg="mod">
            <ac:chgData name="Lars Küster" userId="d9fb1e3b-9ea5-472c-ad4f-c7b199f87a48" providerId="ADAL" clId="{90518B02-8546-4651-87A6-C9BF616CCD35}" dt="2018-08-02T07:51:00.797" v="264" actId="1036"/>
            <ac:spMkLst>
              <pc:docMk/>
              <pc:sldMasterMk cId="211347728" sldId="2147483648"/>
              <pc:sldLayoutMk cId="990543770" sldId="2147483663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0:48.849" v="254" actId="1076"/>
            <ac:picMkLst>
              <pc:docMk/>
              <pc:sldMasterMk cId="211347728" sldId="2147483648"/>
              <pc:sldLayoutMk cId="990543770" sldId="2147483663"/>
              <ac:picMk id="8" creationId="{CE21B3A0-A913-4A42-9D03-E507BA667AAE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0:24.164" v="253"/>
          <pc:sldLayoutMkLst>
            <pc:docMk/>
            <pc:sldMasterMk cId="211347728" sldId="2147483648"/>
            <pc:sldLayoutMk cId="3901585644" sldId="2147483664"/>
          </pc:sldLayoutMkLst>
          <pc:spChg chg="mod">
            <ac:chgData name="Lars Küster" userId="d9fb1e3b-9ea5-472c-ad4f-c7b199f87a48" providerId="ADAL" clId="{90518B02-8546-4651-87A6-C9BF616CCD35}" dt="2018-08-02T07:49:06.475" v="248" actId="1036"/>
            <ac:spMkLst>
              <pc:docMk/>
              <pc:sldMasterMk cId="211347728" sldId="2147483648"/>
              <pc:sldLayoutMk cId="3901585644" sldId="2147483664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8:45.126" v="237" actId="14100"/>
            <ac:picMkLst>
              <pc:docMk/>
              <pc:sldMasterMk cId="211347728" sldId="2147483648"/>
              <pc:sldLayoutMk cId="3901585644" sldId="2147483664"/>
              <ac:picMk id="8" creationId="{B8ADF906-415B-4DB6-93B2-B5A19FDE6451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45:07.740" v="221" actId="1036"/>
          <pc:sldLayoutMkLst>
            <pc:docMk/>
            <pc:sldMasterMk cId="211347728" sldId="2147483648"/>
            <pc:sldLayoutMk cId="657274726" sldId="2147483665"/>
          </pc:sldLayoutMkLst>
          <pc:spChg chg="mod">
            <ac:chgData name="Lars Küster" userId="d9fb1e3b-9ea5-472c-ad4f-c7b199f87a48" providerId="ADAL" clId="{90518B02-8546-4651-87A6-C9BF616CCD35}" dt="2018-08-02T07:45:07.740" v="221" actId="1036"/>
            <ac:spMkLst>
              <pc:docMk/>
              <pc:sldMasterMk cId="211347728" sldId="2147483648"/>
              <pc:sldLayoutMk cId="657274726" sldId="2147483665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1:52.255" v="200" actId="14100"/>
            <ac:picMkLst>
              <pc:docMk/>
              <pc:sldMasterMk cId="211347728" sldId="2147483648"/>
              <pc:sldLayoutMk cId="657274726" sldId="2147483665"/>
              <ac:picMk id="8" creationId="{BE6186A9-CD69-41E8-A621-F7B9D86E4291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48:16.988" v="232" actId="1035"/>
          <pc:sldLayoutMkLst>
            <pc:docMk/>
            <pc:sldMasterMk cId="211347728" sldId="2147483648"/>
            <pc:sldLayoutMk cId="4157109175" sldId="2147483666"/>
          </pc:sldLayoutMkLst>
          <pc:spChg chg="mod">
            <ac:chgData name="Lars Küster" userId="d9fb1e3b-9ea5-472c-ad4f-c7b199f87a48" providerId="ADAL" clId="{90518B02-8546-4651-87A6-C9BF616CCD35}" dt="2018-08-02T07:48:16.988" v="232" actId="1035"/>
            <ac:spMkLst>
              <pc:docMk/>
              <pc:sldMasterMk cId="211347728" sldId="2147483648"/>
              <pc:sldLayoutMk cId="4157109175" sldId="2147483666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7:19.222" v="230" actId="14100"/>
            <ac:picMkLst>
              <pc:docMk/>
              <pc:sldMasterMk cId="211347728" sldId="2147483648"/>
              <pc:sldLayoutMk cId="4157109175" sldId="2147483666"/>
              <ac:picMk id="8" creationId="{AB9075FD-8174-4CF4-A3D0-A5608E107783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46:24.477" v="225" actId="1036"/>
          <pc:sldLayoutMkLst>
            <pc:docMk/>
            <pc:sldMasterMk cId="211347728" sldId="2147483648"/>
            <pc:sldLayoutMk cId="3720466812" sldId="2147483667"/>
          </pc:sldLayoutMkLst>
          <pc:spChg chg="mod">
            <ac:chgData name="Lars Küster" userId="d9fb1e3b-9ea5-472c-ad4f-c7b199f87a48" providerId="ADAL" clId="{90518B02-8546-4651-87A6-C9BF616CCD35}" dt="2018-08-02T07:46:24.477" v="225" actId="1036"/>
            <ac:spMkLst>
              <pc:docMk/>
              <pc:sldMasterMk cId="211347728" sldId="2147483648"/>
              <pc:sldLayoutMk cId="3720466812" sldId="2147483667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3:29.788" v="209" actId="14100"/>
            <ac:picMkLst>
              <pc:docMk/>
              <pc:sldMasterMk cId="211347728" sldId="2147483648"/>
              <pc:sldLayoutMk cId="3720466812" sldId="2147483667"/>
              <ac:picMk id="8" creationId="{3BCB2CDE-D643-4A33-8203-7F8A92587930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1:00.433" v="391" actId="1035"/>
          <pc:sldLayoutMkLst>
            <pc:docMk/>
            <pc:sldMasterMk cId="211347728" sldId="2147483648"/>
            <pc:sldLayoutMk cId="3034582230" sldId="2147483668"/>
          </pc:sldLayoutMkLst>
          <pc:spChg chg="mod">
            <ac:chgData name="Lars Küster" userId="d9fb1e3b-9ea5-472c-ad4f-c7b199f87a48" providerId="ADAL" clId="{90518B02-8546-4651-87A6-C9BF616CCD35}" dt="2018-08-02T08:01:00.433" v="391" actId="1035"/>
            <ac:spMkLst>
              <pc:docMk/>
              <pc:sldMasterMk cId="211347728" sldId="2147483648"/>
              <pc:sldLayoutMk cId="3034582230" sldId="2147483668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4:34.274" v="42" actId="14100"/>
            <ac:picMkLst>
              <pc:docMk/>
              <pc:sldMasterMk cId="211347728" sldId="2147483648"/>
              <pc:sldLayoutMk cId="3034582230" sldId="2147483668"/>
              <ac:picMk id="3" creationId="{462AD580-00DE-4AA7-884F-48E907175C65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42.409" v="389" actId="1035"/>
          <pc:sldLayoutMkLst>
            <pc:docMk/>
            <pc:sldMasterMk cId="211347728" sldId="2147483648"/>
            <pc:sldLayoutMk cId="1204862803" sldId="2147483669"/>
          </pc:sldLayoutMkLst>
          <pc:spChg chg="mod">
            <ac:chgData name="Lars Küster" userId="d9fb1e3b-9ea5-472c-ad4f-c7b199f87a48" providerId="ADAL" clId="{90518B02-8546-4651-87A6-C9BF616CCD35}" dt="2018-08-02T08:00:42.409" v="389" actId="1035"/>
            <ac:spMkLst>
              <pc:docMk/>
              <pc:sldMasterMk cId="211347728" sldId="2147483648"/>
              <pc:sldLayoutMk cId="1204862803" sldId="2147483669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5:29.512" v="56" actId="14100"/>
            <ac:picMkLst>
              <pc:docMk/>
              <pc:sldMasterMk cId="211347728" sldId="2147483648"/>
              <pc:sldLayoutMk cId="1204862803" sldId="2147483669"/>
              <ac:picMk id="7" creationId="{452F2148-5956-487E-9714-A5505D9BC3F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50.034" v="390" actId="1035"/>
          <pc:sldLayoutMkLst>
            <pc:docMk/>
            <pc:sldMasterMk cId="211347728" sldId="2147483648"/>
            <pc:sldLayoutMk cId="1046973283" sldId="2147483670"/>
          </pc:sldLayoutMkLst>
          <pc:spChg chg="mod">
            <ac:chgData name="Lars Küster" userId="d9fb1e3b-9ea5-472c-ad4f-c7b199f87a48" providerId="ADAL" clId="{90518B02-8546-4651-87A6-C9BF616CCD35}" dt="2018-08-02T08:00:50.034" v="390" actId="1035"/>
            <ac:spMkLst>
              <pc:docMk/>
              <pc:sldMasterMk cId="211347728" sldId="2147483648"/>
              <pc:sldLayoutMk cId="1046973283" sldId="2147483670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4:54.981" v="48" actId="14100"/>
            <ac:picMkLst>
              <pc:docMk/>
              <pc:sldMasterMk cId="211347728" sldId="2147483648"/>
              <pc:sldLayoutMk cId="1046973283" sldId="2147483670"/>
              <ac:picMk id="3" creationId="{9AACE7A7-ADFA-4B27-A46F-524783C8808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33.077" v="388" actId="1035"/>
          <pc:sldLayoutMkLst>
            <pc:docMk/>
            <pc:sldMasterMk cId="211347728" sldId="2147483648"/>
            <pc:sldLayoutMk cId="4205197761" sldId="2147483671"/>
          </pc:sldLayoutMkLst>
          <pc:spChg chg="mod">
            <ac:chgData name="Lars Küster" userId="d9fb1e3b-9ea5-472c-ad4f-c7b199f87a48" providerId="ADAL" clId="{90518B02-8546-4651-87A6-C9BF616CCD35}" dt="2018-08-02T08:00:33.077" v="388" actId="1035"/>
            <ac:spMkLst>
              <pc:docMk/>
              <pc:sldMasterMk cId="211347728" sldId="2147483648"/>
              <pc:sldLayoutMk cId="4205197761" sldId="2147483671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5:49.713" v="64" actId="14100"/>
            <ac:picMkLst>
              <pc:docMk/>
              <pc:sldMasterMk cId="211347728" sldId="2147483648"/>
              <pc:sldLayoutMk cId="4205197761" sldId="2147483671"/>
              <ac:picMk id="7" creationId="{E6BB59F8-1846-4345-B32C-6B90C7F14B2B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24:24.279" v="41" actId="1036"/>
          <pc:sldLayoutMkLst>
            <pc:docMk/>
            <pc:sldMasterMk cId="211347728" sldId="2147483648"/>
            <pc:sldLayoutMk cId="1412407261" sldId="2147483672"/>
          </pc:sldLayoutMkLst>
          <pc:spChg chg="mod">
            <ac:chgData name="Lars Küster" userId="d9fb1e3b-9ea5-472c-ad4f-c7b199f87a48" providerId="ADAL" clId="{90518B02-8546-4651-87A6-C9BF616CCD35}" dt="2018-08-02T07:24:24.279" v="41" actId="1036"/>
            <ac:spMkLst>
              <pc:docMk/>
              <pc:sldMasterMk cId="211347728" sldId="2147483648"/>
              <pc:sldLayoutMk cId="1412407261" sldId="2147483672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2:54.975" v="32" actId="14100"/>
            <ac:picMkLst>
              <pc:docMk/>
              <pc:sldMasterMk cId="211347728" sldId="2147483648"/>
              <pc:sldLayoutMk cId="1412407261" sldId="2147483672"/>
              <ac:picMk id="3" creationId="{2002AE8F-42D9-4826-AF67-2ECC530B7CF7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8:11.011" v="348" actId="1035"/>
          <pc:sldLayoutMkLst>
            <pc:docMk/>
            <pc:sldMasterMk cId="211347728" sldId="2147483648"/>
            <pc:sldLayoutMk cId="758344542" sldId="2147483673"/>
          </pc:sldLayoutMkLst>
          <pc:spChg chg="mod">
            <ac:chgData name="Lars Küster" userId="d9fb1e3b-9ea5-472c-ad4f-c7b199f87a48" providerId="ADAL" clId="{90518B02-8546-4651-87A6-C9BF616CCD35}" dt="2018-08-02T07:58:11.011" v="348" actId="1035"/>
            <ac:spMkLst>
              <pc:docMk/>
              <pc:sldMasterMk cId="211347728" sldId="2147483648"/>
              <pc:sldLayoutMk cId="758344542" sldId="2147483673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6:04.813" v="70" actId="14100"/>
            <ac:picMkLst>
              <pc:docMk/>
              <pc:sldMasterMk cId="211347728" sldId="2147483648"/>
              <pc:sldLayoutMk cId="758344542" sldId="2147483673"/>
              <ac:picMk id="3" creationId="{5E5638B5-5E29-41AC-A943-B576BC33376A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22.509" v="387" actId="1035"/>
          <pc:sldLayoutMkLst>
            <pc:docMk/>
            <pc:sldMasterMk cId="211347728" sldId="2147483648"/>
            <pc:sldLayoutMk cId="1848267986" sldId="2147483674"/>
          </pc:sldLayoutMkLst>
          <pc:spChg chg="mod">
            <ac:chgData name="Lars Küster" userId="d9fb1e3b-9ea5-472c-ad4f-c7b199f87a48" providerId="ADAL" clId="{90518B02-8546-4651-87A6-C9BF616CCD35}" dt="2018-08-02T08:00:22.509" v="387" actId="1035"/>
            <ac:spMkLst>
              <pc:docMk/>
              <pc:sldMasterMk cId="211347728" sldId="2147483648"/>
              <pc:sldLayoutMk cId="1848267986" sldId="2147483674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6:38.037" v="83" actId="14100"/>
            <ac:picMkLst>
              <pc:docMk/>
              <pc:sldMasterMk cId="211347728" sldId="2147483648"/>
              <pc:sldLayoutMk cId="1848267986" sldId="2147483674"/>
              <ac:picMk id="7" creationId="{F25BFD5E-F51A-4106-8C95-B1010823DA2F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06.375" v="385" actId="1035"/>
          <pc:sldLayoutMkLst>
            <pc:docMk/>
            <pc:sldMasterMk cId="211347728" sldId="2147483648"/>
            <pc:sldLayoutMk cId="740231832" sldId="2147483675"/>
          </pc:sldLayoutMkLst>
          <pc:spChg chg="mod">
            <ac:chgData name="Lars Küster" userId="d9fb1e3b-9ea5-472c-ad4f-c7b199f87a48" providerId="ADAL" clId="{90518B02-8546-4651-87A6-C9BF616CCD35}" dt="2018-08-02T08:00:06.375" v="385" actId="1035"/>
            <ac:spMkLst>
              <pc:docMk/>
              <pc:sldMasterMk cId="211347728" sldId="2147483648"/>
              <pc:sldLayoutMk cId="740231832" sldId="2147483675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7:07.597" v="91" actId="14100"/>
            <ac:picMkLst>
              <pc:docMk/>
              <pc:sldMasterMk cId="211347728" sldId="2147483648"/>
              <pc:sldLayoutMk cId="740231832" sldId="2147483675"/>
              <ac:picMk id="3" creationId="{4FB22212-4958-4824-A1DF-DFEFFEFACB7A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15.366" v="386" actId="1035"/>
          <pc:sldLayoutMkLst>
            <pc:docMk/>
            <pc:sldMasterMk cId="211347728" sldId="2147483648"/>
            <pc:sldLayoutMk cId="3547135649" sldId="2147483676"/>
          </pc:sldLayoutMkLst>
          <pc:spChg chg="mod">
            <ac:chgData name="Lars Küster" userId="d9fb1e3b-9ea5-472c-ad4f-c7b199f87a48" providerId="ADAL" clId="{90518B02-8546-4651-87A6-C9BF616CCD35}" dt="2018-08-02T08:00:15.366" v="386" actId="1035"/>
            <ac:spMkLst>
              <pc:docMk/>
              <pc:sldMasterMk cId="211347728" sldId="2147483648"/>
              <pc:sldLayoutMk cId="3547135649" sldId="2147483676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6:49.717" v="84" actId="14100"/>
            <ac:picMkLst>
              <pc:docMk/>
              <pc:sldMasterMk cId="211347728" sldId="2147483648"/>
              <pc:sldLayoutMk cId="3547135649" sldId="2147483676"/>
              <ac:picMk id="7" creationId="{3A3DB091-6CF9-400D-AFB6-00E490C128EA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57.842" v="384" actId="1035"/>
          <pc:sldLayoutMkLst>
            <pc:docMk/>
            <pc:sldMasterMk cId="211347728" sldId="2147483648"/>
            <pc:sldLayoutMk cId="3387924775" sldId="2147483677"/>
          </pc:sldLayoutMkLst>
          <pc:spChg chg="mod">
            <ac:chgData name="Lars Küster" userId="d9fb1e3b-9ea5-472c-ad4f-c7b199f87a48" providerId="ADAL" clId="{90518B02-8546-4651-87A6-C9BF616CCD35}" dt="2018-08-02T07:59:57.842" v="384" actId="1035"/>
            <ac:spMkLst>
              <pc:docMk/>
              <pc:sldMasterMk cId="211347728" sldId="2147483648"/>
              <pc:sldLayoutMk cId="3387924775" sldId="2147483677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7:23.809" v="98" actId="14100"/>
            <ac:picMkLst>
              <pc:docMk/>
              <pc:sldMasterMk cId="211347728" sldId="2147483648"/>
              <pc:sldLayoutMk cId="3387924775" sldId="2147483677"/>
              <ac:picMk id="3" creationId="{C0371E11-8E04-4D25-9BA2-B6D8B013D01D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44.239" v="382" actId="1035"/>
          <pc:sldLayoutMkLst>
            <pc:docMk/>
            <pc:sldMasterMk cId="211347728" sldId="2147483648"/>
            <pc:sldLayoutMk cId="4278867372" sldId="2147483678"/>
          </pc:sldLayoutMkLst>
          <pc:spChg chg="mod">
            <ac:chgData name="Lars Küster" userId="d9fb1e3b-9ea5-472c-ad4f-c7b199f87a48" providerId="ADAL" clId="{90518B02-8546-4651-87A6-C9BF616CCD35}" dt="2018-08-02T07:59:44.239" v="382" actId="1035"/>
            <ac:spMkLst>
              <pc:docMk/>
              <pc:sldMasterMk cId="211347728" sldId="2147483648"/>
              <pc:sldLayoutMk cId="4278867372" sldId="2147483678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8:09.368" v="112" actId="14100"/>
            <ac:picMkLst>
              <pc:docMk/>
              <pc:sldMasterMk cId="211347728" sldId="2147483648"/>
              <pc:sldLayoutMk cId="4278867372" sldId="2147483678"/>
              <ac:picMk id="7" creationId="{70A3C598-4DC2-4313-8CC7-38B387805C9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51.327" v="383" actId="1035"/>
          <pc:sldLayoutMkLst>
            <pc:docMk/>
            <pc:sldMasterMk cId="211347728" sldId="2147483648"/>
            <pc:sldLayoutMk cId="2042662516" sldId="2147483679"/>
          </pc:sldLayoutMkLst>
          <pc:spChg chg="mod">
            <ac:chgData name="Lars Küster" userId="d9fb1e3b-9ea5-472c-ad4f-c7b199f87a48" providerId="ADAL" clId="{90518B02-8546-4651-87A6-C9BF616CCD35}" dt="2018-08-02T07:59:51.327" v="383" actId="1035"/>
            <ac:spMkLst>
              <pc:docMk/>
              <pc:sldMasterMk cId="211347728" sldId="2147483648"/>
              <pc:sldLayoutMk cId="2042662516" sldId="2147483679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7:54.634" v="105" actId="14100"/>
            <ac:picMkLst>
              <pc:docMk/>
              <pc:sldMasterMk cId="211347728" sldId="2147483648"/>
              <pc:sldLayoutMk cId="2042662516" sldId="2147483679"/>
              <ac:picMk id="3" creationId="{F9D0E450-B3A8-447E-B31C-620492DB045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37.100" v="381" actId="1035"/>
          <pc:sldLayoutMkLst>
            <pc:docMk/>
            <pc:sldMasterMk cId="211347728" sldId="2147483648"/>
            <pc:sldLayoutMk cId="918112294" sldId="2147483680"/>
          </pc:sldLayoutMkLst>
          <pc:spChg chg="mod">
            <ac:chgData name="Lars Küster" userId="d9fb1e3b-9ea5-472c-ad4f-c7b199f87a48" providerId="ADAL" clId="{90518B02-8546-4651-87A6-C9BF616CCD35}" dt="2018-08-02T07:59:37.100" v="381" actId="1035"/>
            <ac:spMkLst>
              <pc:docMk/>
              <pc:sldMasterMk cId="211347728" sldId="2147483648"/>
              <pc:sldLayoutMk cId="918112294" sldId="2147483680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8:39.029" v="119" actId="14100"/>
            <ac:picMkLst>
              <pc:docMk/>
              <pc:sldMasterMk cId="211347728" sldId="2147483648"/>
              <pc:sldLayoutMk cId="918112294" sldId="2147483680"/>
              <ac:picMk id="7" creationId="{A21A1477-7105-42A7-B65B-DE45829C2544}"/>
            </ac:picMkLst>
          </pc:picChg>
        </pc:sldLayoutChg>
      </pc:sldMasterChg>
    </pc:docChg>
  </pc:docChgLst>
  <pc:docChgLst>
    <pc:chgData name="Lars Küster" userId="d9fb1e3b-9ea5-472c-ad4f-c7b199f87a48" providerId="ADAL" clId="{9C09EBF8-D801-419F-BAF8-F74F372F00C3}"/>
    <pc:docChg chg="modSld modMainMaster">
      <pc:chgData name="Lars Küster" userId="d9fb1e3b-9ea5-472c-ad4f-c7b199f87a48" providerId="ADAL" clId="{9C09EBF8-D801-419F-BAF8-F74F372F00C3}" dt="2018-08-02T21:36:09.075" v="180" actId="14100"/>
      <pc:docMkLst>
        <pc:docMk/>
      </pc:docMkLst>
      <pc:sldChg chg="modSp">
        <pc:chgData name="Lars Küster" userId="d9fb1e3b-9ea5-472c-ad4f-c7b199f87a48" providerId="ADAL" clId="{9C09EBF8-D801-419F-BAF8-F74F372F00C3}" dt="2018-08-02T21:33:30.829" v="147" actId="1076"/>
        <pc:sldMkLst>
          <pc:docMk/>
          <pc:sldMk cId="2188217334" sldId="259"/>
        </pc:sldMkLst>
        <pc:picChg chg="mod">
          <ac:chgData name="Lars Küster" userId="d9fb1e3b-9ea5-472c-ad4f-c7b199f87a48" providerId="ADAL" clId="{9C09EBF8-D801-419F-BAF8-F74F372F00C3}" dt="2018-08-02T21:33:30.829" v="147" actId="1076"/>
          <ac:picMkLst>
            <pc:docMk/>
            <pc:sldMk cId="2188217334" sldId="259"/>
            <ac:picMk id="3" creationId="{5B8A1D96-F809-4586-9643-9C2CE18C0458}"/>
          </ac:picMkLst>
        </pc:picChg>
      </pc:sldChg>
      <pc:sldChg chg="modSp">
        <pc:chgData name="Lars Küster" userId="d9fb1e3b-9ea5-472c-ad4f-c7b199f87a48" providerId="ADAL" clId="{9C09EBF8-D801-419F-BAF8-F74F372F00C3}" dt="2018-08-02T21:34:00.913" v="167" actId="1076"/>
        <pc:sldMkLst>
          <pc:docMk/>
          <pc:sldMk cId="4151123149" sldId="265"/>
        </pc:sldMkLst>
        <pc:picChg chg="mod">
          <ac:chgData name="Lars Küster" userId="d9fb1e3b-9ea5-472c-ad4f-c7b199f87a48" providerId="ADAL" clId="{9C09EBF8-D801-419F-BAF8-F74F372F00C3}" dt="2018-08-02T21:34:00.913" v="167" actId="1076"/>
          <ac:picMkLst>
            <pc:docMk/>
            <pc:sldMk cId="4151123149" sldId="265"/>
            <ac:picMk id="3" creationId="{C9A2813C-7B57-42FA-91CE-8BA6E1ECFB25}"/>
          </ac:picMkLst>
        </pc:picChg>
      </pc:sldChg>
      <pc:sldChg chg="modSp">
        <pc:chgData name="Lars Küster" userId="d9fb1e3b-9ea5-472c-ad4f-c7b199f87a48" providerId="ADAL" clId="{9C09EBF8-D801-419F-BAF8-F74F372F00C3}" dt="2018-08-02T21:34:40.791" v="170" actId="14100"/>
        <pc:sldMkLst>
          <pc:docMk/>
          <pc:sldMk cId="3095634355" sldId="267"/>
        </pc:sldMkLst>
        <pc:spChg chg="mod">
          <ac:chgData name="Lars Küster" userId="d9fb1e3b-9ea5-472c-ad4f-c7b199f87a48" providerId="ADAL" clId="{9C09EBF8-D801-419F-BAF8-F74F372F00C3}" dt="2018-08-02T21:34:40.791" v="170" actId="14100"/>
          <ac:spMkLst>
            <pc:docMk/>
            <pc:sldMk cId="3095634355" sldId="267"/>
            <ac:spMk id="2" creationId="{084D99AB-8F2E-49E6-994A-6A926065F43A}"/>
          </ac:spMkLst>
        </pc:spChg>
        <pc:picChg chg="mod">
          <ac:chgData name="Lars Küster" userId="d9fb1e3b-9ea5-472c-ad4f-c7b199f87a48" providerId="ADAL" clId="{9C09EBF8-D801-419F-BAF8-F74F372F00C3}" dt="2018-08-02T21:34:34.560" v="169" actId="1076"/>
          <ac:picMkLst>
            <pc:docMk/>
            <pc:sldMk cId="3095634355" sldId="267"/>
            <ac:picMk id="5" creationId="{C2A6EF78-E65B-40CB-8832-A90669BD6F4C}"/>
          </ac:picMkLst>
        </pc:picChg>
      </pc:sldChg>
      <pc:sldChg chg="modSp">
        <pc:chgData name="Lars Küster" userId="d9fb1e3b-9ea5-472c-ad4f-c7b199f87a48" providerId="ADAL" clId="{9C09EBF8-D801-419F-BAF8-F74F372F00C3}" dt="2018-08-02T21:35:10.934" v="173" actId="14100"/>
        <pc:sldMkLst>
          <pc:docMk/>
          <pc:sldMk cId="4277799828" sldId="268"/>
        </pc:sldMkLst>
        <pc:spChg chg="mod">
          <ac:chgData name="Lars Küster" userId="d9fb1e3b-9ea5-472c-ad4f-c7b199f87a48" providerId="ADAL" clId="{9C09EBF8-D801-419F-BAF8-F74F372F00C3}" dt="2018-08-02T21:35:10.934" v="173" actId="14100"/>
          <ac:spMkLst>
            <pc:docMk/>
            <pc:sldMk cId="4277799828" sldId="268"/>
            <ac:spMk id="2" creationId="{D0E8267A-111E-47AE-A99F-444022157E67}"/>
          </ac:spMkLst>
        </pc:spChg>
        <pc:picChg chg="mod">
          <ac:chgData name="Lars Küster" userId="d9fb1e3b-9ea5-472c-ad4f-c7b199f87a48" providerId="ADAL" clId="{9C09EBF8-D801-419F-BAF8-F74F372F00C3}" dt="2018-08-02T21:35:04.632" v="172" actId="1076"/>
          <ac:picMkLst>
            <pc:docMk/>
            <pc:sldMk cId="4277799828" sldId="268"/>
            <ac:picMk id="5" creationId="{53578B81-1202-4B36-B640-3585E3797BCC}"/>
          </ac:picMkLst>
        </pc:picChg>
      </pc:sldChg>
      <pc:sldChg chg="modSp">
        <pc:chgData name="Lars Küster" userId="d9fb1e3b-9ea5-472c-ad4f-c7b199f87a48" providerId="ADAL" clId="{9C09EBF8-D801-419F-BAF8-F74F372F00C3}" dt="2018-08-02T21:35:35.915" v="176" actId="14100"/>
        <pc:sldMkLst>
          <pc:docMk/>
          <pc:sldMk cId="877938153" sldId="269"/>
        </pc:sldMkLst>
        <pc:spChg chg="mod">
          <ac:chgData name="Lars Küster" userId="d9fb1e3b-9ea5-472c-ad4f-c7b199f87a48" providerId="ADAL" clId="{9C09EBF8-D801-419F-BAF8-F74F372F00C3}" dt="2018-08-02T21:35:35.915" v="176" actId="14100"/>
          <ac:spMkLst>
            <pc:docMk/>
            <pc:sldMk cId="877938153" sldId="269"/>
            <ac:spMk id="2" creationId="{9DF644D2-2F8C-4F09-B31D-2759F11213CC}"/>
          </ac:spMkLst>
        </pc:spChg>
        <pc:picChg chg="mod">
          <ac:chgData name="Lars Küster" userId="d9fb1e3b-9ea5-472c-ad4f-c7b199f87a48" providerId="ADAL" clId="{9C09EBF8-D801-419F-BAF8-F74F372F00C3}" dt="2018-08-02T21:35:31.133" v="175" actId="1076"/>
          <ac:picMkLst>
            <pc:docMk/>
            <pc:sldMk cId="877938153" sldId="269"/>
            <ac:picMk id="5" creationId="{2779DC22-332E-4E61-BAF0-7FA971C82074}"/>
          </ac:picMkLst>
        </pc:picChg>
      </pc:sldChg>
      <pc:sldChg chg="modSp">
        <pc:chgData name="Lars Küster" userId="d9fb1e3b-9ea5-472c-ad4f-c7b199f87a48" providerId="ADAL" clId="{9C09EBF8-D801-419F-BAF8-F74F372F00C3}" dt="2018-08-02T21:36:09.075" v="180" actId="14100"/>
        <pc:sldMkLst>
          <pc:docMk/>
          <pc:sldMk cId="1240373350" sldId="270"/>
        </pc:sldMkLst>
        <pc:spChg chg="mod">
          <ac:chgData name="Lars Küster" userId="d9fb1e3b-9ea5-472c-ad4f-c7b199f87a48" providerId="ADAL" clId="{9C09EBF8-D801-419F-BAF8-F74F372F00C3}" dt="2018-08-02T21:36:09.075" v="180" actId="14100"/>
          <ac:spMkLst>
            <pc:docMk/>
            <pc:sldMk cId="1240373350" sldId="270"/>
            <ac:spMk id="2" creationId="{A892A672-8A40-4444-99FB-91F8FA6279EB}"/>
          </ac:spMkLst>
        </pc:spChg>
        <pc:picChg chg="mod">
          <ac:chgData name="Lars Küster" userId="d9fb1e3b-9ea5-472c-ad4f-c7b199f87a48" providerId="ADAL" clId="{9C09EBF8-D801-419F-BAF8-F74F372F00C3}" dt="2018-08-02T21:35:53.991" v="178" actId="1076"/>
          <ac:picMkLst>
            <pc:docMk/>
            <pc:sldMk cId="1240373350" sldId="270"/>
            <ac:picMk id="5" creationId="{B76965D6-B9A4-4782-B727-DB1D462A7B32}"/>
          </ac:picMkLst>
        </pc:picChg>
      </pc:sldChg>
      <pc:sldChg chg="addSp delSp modSp">
        <pc:chgData name="Lars Küster" userId="d9fb1e3b-9ea5-472c-ad4f-c7b199f87a48" providerId="ADAL" clId="{9C09EBF8-D801-419F-BAF8-F74F372F00C3}" dt="2018-08-02T21:27:31.597" v="107"/>
        <pc:sldMkLst>
          <pc:docMk/>
          <pc:sldMk cId="592845462" sldId="271"/>
        </pc:sldMkLst>
        <pc:spChg chg="del">
          <ac:chgData name="Lars Küster" userId="d9fb1e3b-9ea5-472c-ad4f-c7b199f87a48" providerId="ADAL" clId="{9C09EBF8-D801-419F-BAF8-F74F372F00C3}" dt="2018-08-02T21:27:31.597" v="107"/>
          <ac:spMkLst>
            <pc:docMk/>
            <pc:sldMk cId="592845462" sldId="271"/>
            <ac:spMk id="3" creationId="{6870AC19-C84E-4EE5-BAF2-E0B0F342F952}"/>
          </ac:spMkLst>
        </pc:spChg>
        <pc:spChg chg="add mod">
          <ac:chgData name="Lars Küster" userId="d9fb1e3b-9ea5-472c-ad4f-c7b199f87a48" providerId="ADAL" clId="{9C09EBF8-D801-419F-BAF8-F74F372F00C3}" dt="2018-08-02T21:27:31.597" v="107"/>
          <ac:spMkLst>
            <pc:docMk/>
            <pc:sldMk cId="592845462" sldId="271"/>
            <ac:spMk id="4" creationId="{51D3D387-E435-4C35-8973-B312784D6954}"/>
          </ac:spMkLst>
        </pc:spChg>
      </pc:sldChg>
      <pc:sldChg chg="addSp delSp modSp">
        <pc:chgData name="Lars Küster" userId="d9fb1e3b-9ea5-472c-ad4f-c7b199f87a48" providerId="ADAL" clId="{9C09EBF8-D801-419F-BAF8-F74F372F00C3}" dt="2018-08-02T21:27:40.172" v="108"/>
        <pc:sldMkLst>
          <pc:docMk/>
          <pc:sldMk cId="727335317" sldId="272"/>
        </pc:sldMkLst>
        <pc:spChg chg="del">
          <ac:chgData name="Lars Küster" userId="d9fb1e3b-9ea5-472c-ad4f-c7b199f87a48" providerId="ADAL" clId="{9C09EBF8-D801-419F-BAF8-F74F372F00C3}" dt="2018-08-02T21:27:40.172" v="108"/>
          <ac:spMkLst>
            <pc:docMk/>
            <pc:sldMk cId="727335317" sldId="272"/>
            <ac:spMk id="3" creationId="{17A0FD7B-0F35-47F5-B515-CE1E94F72B53}"/>
          </ac:spMkLst>
        </pc:spChg>
        <pc:spChg chg="add mod">
          <ac:chgData name="Lars Küster" userId="d9fb1e3b-9ea5-472c-ad4f-c7b199f87a48" providerId="ADAL" clId="{9C09EBF8-D801-419F-BAF8-F74F372F00C3}" dt="2018-08-02T21:27:40.172" v="108"/>
          <ac:spMkLst>
            <pc:docMk/>
            <pc:sldMk cId="727335317" sldId="272"/>
            <ac:spMk id="4" creationId="{48CD56B0-4A39-4E7D-9885-95E132BD7F04}"/>
          </ac:spMkLst>
        </pc:spChg>
      </pc:sldChg>
      <pc:sldMasterChg chg="delSldLayout modSldLayout">
        <pc:chgData name="Lars Küster" userId="d9fb1e3b-9ea5-472c-ad4f-c7b199f87a48" providerId="ADAL" clId="{9C09EBF8-D801-419F-BAF8-F74F372F00C3}" dt="2018-08-02T21:32:51.139" v="141" actId="2696"/>
        <pc:sldMasterMkLst>
          <pc:docMk/>
          <pc:sldMasterMk cId="211347728" sldId="2147483648"/>
        </pc:sldMasterMkLst>
        <pc:sldLayoutChg chg="modSp">
          <pc:chgData name="Lars Küster" userId="d9fb1e3b-9ea5-472c-ad4f-c7b199f87a48" providerId="ADAL" clId="{9C09EBF8-D801-419F-BAF8-F74F372F00C3}" dt="2018-08-02T21:24:05.465" v="92" actId="1076"/>
          <pc:sldLayoutMkLst>
            <pc:docMk/>
            <pc:sldMasterMk cId="211347728" sldId="2147483648"/>
            <pc:sldLayoutMk cId="784968602" sldId="2147483650"/>
          </pc:sldLayoutMkLst>
          <pc:spChg chg="mod">
            <ac:chgData name="Lars Küster" userId="d9fb1e3b-9ea5-472c-ad4f-c7b199f87a48" providerId="ADAL" clId="{9C09EBF8-D801-419F-BAF8-F74F372F00C3}" dt="2018-08-02T21:24:05.465" v="92" actId="1076"/>
            <ac:spMkLst>
              <pc:docMk/>
              <pc:sldMasterMk cId="211347728" sldId="2147483648"/>
              <pc:sldLayoutMk cId="784968602" sldId="2147483650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3:53.523" v="87" actId="14100"/>
            <ac:picMkLst>
              <pc:docMk/>
              <pc:sldMasterMk cId="211347728" sldId="2147483648"/>
              <pc:sldLayoutMk cId="784968602" sldId="2147483650"/>
              <ac:picMk id="6" creationId="{9261C284-BE0E-4D1D-BF50-4B32FF0C41CD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6:48.039" v="106" actId="1076"/>
          <pc:sldLayoutMkLst>
            <pc:docMk/>
            <pc:sldMasterMk cId="211347728" sldId="2147483648"/>
            <pc:sldLayoutMk cId="990543770" sldId="2147483663"/>
          </pc:sldLayoutMkLst>
          <pc:spChg chg="mod">
            <ac:chgData name="Lars Küster" userId="d9fb1e3b-9ea5-472c-ad4f-c7b199f87a48" providerId="ADAL" clId="{9C09EBF8-D801-419F-BAF8-F74F372F00C3}" dt="2018-08-02T21:26:48.039" v="106" actId="1076"/>
            <ac:spMkLst>
              <pc:docMk/>
              <pc:sldMasterMk cId="211347728" sldId="2147483648"/>
              <pc:sldLayoutMk cId="990543770" sldId="2147483663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6:35.943" v="104" actId="14100"/>
            <ac:picMkLst>
              <pc:docMk/>
              <pc:sldMasterMk cId="211347728" sldId="2147483648"/>
              <pc:sldLayoutMk cId="990543770" sldId="2147483663"/>
              <ac:picMk id="8" creationId="{CE21B3A0-A913-4A42-9D03-E507BA667AAE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6:22.221" v="103" actId="1076"/>
          <pc:sldLayoutMkLst>
            <pc:docMk/>
            <pc:sldMasterMk cId="211347728" sldId="2147483648"/>
            <pc:sldLayoutMk cId="3901585644" sldId="2147483664"/>
          </pc:sldLayoutMkLst>
          <pc:spChg chg="mod">
            <ac:chgData name="Lars Küster" userId="d9fb1e3b-9ea5-472c-ad4f-c7b199f87a48" providerId="ADAL" clId="{9C09EBF8-D801-419F-BAF8-F74F372F00C3}" dt="2018-08-02T21:26:22.221" v="103" actId="1076"/>
            <ac:spMkLst>
              <pc:docMk/>
              <pc:sldMasterMk cId="211347728" sldId="2147483648"/>
              <pc:sldLayoutMk cId="3901585644" sldId="2147483664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6:11.880" v="101" actId="14100"/>
            <ac:picMkLst>
              <pc:docMk/>
              <pc:sldMasterMk cId="211347728" sldId="2147483648"/>
              <pc:sldLayoutMk cId="3901585644" sldId="2147483664"/>
              <ac:picMk id="8" creationId="{B8ADF906-415B-4DB6-93B2-B5A19FDE6451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3:31.943" v="86" actId="1076"/>
          <pc:sldLayoutMkLst>
            <pc:docMk/>
            <pc:sldMasterMk cId="211347728" sldId="2147483648"/>
            <pc:sldLayoutMk cId="657274726" sldId="2147483665"/>
          </pc:sldLayoutMkLst>
          <pc:spChg chg="mod">
            <ac:chgData name="Lars Küster" userId="d9fb1e3b-9ea5-472c-ad4f-c7b199f87a48" providerId="ADAL" clId="{9C09EBF8-D801-419F-BAF8-F74F372F00C3}" dt="2018-08-02T21:23:31.943" v="86" actId="1076"/>
            <ac:spMkLst>
              <pc:docMk/>
              <pc:sldMasterMk cId="211347728" sldId="2147483648"/>
              <pc:sldLayoutMk cId="657274726" sldId="2147483665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3:17.228" v="82" actId="14100"/>
            <ac:picMkLst>
              <pc:docMk/>
              <pc:sldMasterMk cId="211347728" sldId="2147483648"/>
              <pc:sldLayoutMk cId="657274726" sldId="2147483665"/>
              <ac:picMk id="8" creationId="{BE6186A9-CD69-41E8-A621-F7B9D86E4291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5:11.638" v="98" actId="1076"/>
          <pc:sldLayoutMkLst>
            <pc:docMk/>
            <pc:sldMasterMk cId="211347728" sldId="2147483648"/>
            <pc:sldLayoutMk cId="4157109175" sldId="2147483666"/>
          </pc:sldLayoutMkLst>
          <pc:spChg chg="mod">
            <ac:chgData name="Lars Küster" userId="d9fb1e3b-9ea5-472c-ad4f-c7b199f87a48" providerId="ADAL" clId="{9C09EBF8-D801-419F-BAF8-F74F372F00C3}" dt="2018-08-02T21:25:11.638" v="98" actId="1076"/>
            <ac:spMkLst>
              <pc:docMk/>
              <pc:sldMasterMk cId="211347728" sldId="2147483648"/>
              <pc:sldLayoutMk cId="4157109175" sldId="2147483666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4:56.697" v="96" actId="14100"/>
            <ac:picMkLst>
              <pc:docMk/>
              <pc:sldMasterMk cId="211347728" sldId="2147483648"/>
              <pc:sldLayoutMk cId="4157109175" sldId="2147483666"/>
              <ac:picMk id="8" creationId="{AB9075FD-8174-4CF4-A3D0-A5608E107783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4:32.668" v="95" actId="1076"/>
          <pc:sldLayoutMkLst>
            <pc:docMk/>
            <pc:sldMasterMk cId="211347728" sldId="2147483648"/>
            <pc:sldLayoutMk cId="3720466812" sldId="2147483667"/>
          </pc:sldLayoutMkLst>
          <pc:spChg chg="mod">
            <ac:chgData name="Lars Küster" userId="d9fb1e3b-9ea5-472c-ad4f-c7b199f87a48" providerId="ADAL" clId="{9C09EBF8-D801-419F-BAF8-F74F372F00C3}" dt="2018-08-02T21:24:32.668" v="95" actId="1076"/>
            <ac:spMkLst>
              <pc:docMk/>
              <pc:sldMasterMk cId="211347728" sldId="2147483648"/>
              <pc:sldLayoutMk cId="3720466812" sldId="2147483667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4:21.289" v="93" actId="14100"/>
            <ac:picMkLst>
              <pc:docMk/>
              <pc:sldMasterMk cId="211347728" sldId="2147483648"/>
              <pc:sldLayoutMk cId="3720466812" sldId="2147483667"/>
              <ac:picMk id="8" creationId="{3BCB2CDE-D643-4A33-8203-7F8A92587930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3:02.591" v="51" actId="1076"/>
          <pc:sldLayoutMkLst>
            <pc:docMk/>
            <pc:sldMasterMk cId="211347728" sldId="2147483648"/>
            <pc:sldLayoutMk cId="3034582230" sldId="2147483668"/>
          </pc:sldLayoutMkLst>
          <pc:spChg chg="mod">
            <ac:chgData name="Lars Küster" userId="d9fb1e3b-9ea5-472c-ad4f-c7b199f87a48" providerId="ADAL" clId="{9C09EBF8-D801-419F-BAF8-F74F372F00C3}" dt="2018-08-02T20:53:02.591" v="51" actId="1076"/>
            <ac:spMkLst>
              <pc:docMk/>
              <pc:sldMasterMk cId="211347728" sldId="2147483648"/>
              <pc:sldLayoutMk cId="3034582230" sldId="2147483668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19:47:47.851" v="1" actId="167"/>
            <ac:picMkLst>
              <pc:docMk/>
              <pc:sldMasterMk cId="211347728" sldId="2147483648"/>
              <pc:sldLayoutMk cId="3034582230" sldId="2147483668"/>
              <ac:picMk id="3" creationId="{462AD580-00DE-4AA7-884F-48E907175C65}"/>
            </ac:picMkLst>
          </pc:picChg>
          <pc:picChg chg="mod ord">
            <ac:chgData name="Lars Küster" userId="d9fb1e3b-9ea5-472c-ad4f-c7b199f87a48" providerId="ADAL" clId="{9C09EBF8-D801-419F-BAF8-F74F372F00C3}" dt="2018-08-02T19:48:01.039" v="4" actId="167"/>
            <ac:picMkLst>
              <pc:docMk/>
              <pc:sldMasterMk cId="211347728" sldId="2147483648"/>
              <pc:sldLayoutMk cId="3034582230" sldId="2147483668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20:53.447" v="38" actId="1076"/>
          <pc:sldLayoutMkLst>
            <pc:docMk/>
            <pc:sldMasterMk cId="211347728" sldId="2147483648"/>
            <pc:sldLayoutMk cId="1204862803" sldId="2147483669"/>
          </pc:sldLayoutMkLst>
          <pc:spChg chg="mod">
            <ac:chgData name="Lars Küster" userId="d9fb1e3b-9ea5-472c-ad4f-c7b199f87a48" providerId="ADAL" clId="{9C09EBF8-D801-419F-BAF8-F74F372F00C3}" dt="2018-08-02T20:20:53.447" v="38" actId="1076"/>
            <ac:spMkLst>
              <pc:docMk/>
              <pc:sldMasterMk cId="211347728" sldId="2147483648"/>
              <pc:sldLayoutMk cId="1204862803" sldId="2147483669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20:36.284" v="34" actId="167"/>
            <ac:picMkLst>
              <pc:docMk/>
              <pc:sldMasterMk cId="211347728" sldId="2147483648"/>
              <pc:sldLayoutMk cId="1204862803" sldId="2147483669"/>
              <ac:picMk id="7" creationId="{452F2148-5956-487E-9714-A5505D9BC3F9}"/>
            </ac:picMkLst>
          </pc:picChg>
          <pc:picChg chg="mod ord">
            <ac:chgData name="Lars Küster" userId="d9fb1e3b-9ea5-472c-ad4f-c7b199f87a48" providerId="ADAL" clId="{9C09EBF8-D801-419F-BAF8-F74F372F00C3}" dt="2018-08-02T20:20:44.841" v="37" actId="167"/>
            <ac:picMkLst>
              <pc:docMk/>
              <pc:sldMasterMk cId="211347728" sldId="2147483648"/>
              <pc:sldLayoutMk cId="1204862803" sldId="2147483669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19:53:59.025" v="32" actId="1076"/>
          <pc:sldLayoutMkLst>
            <pc:docMk/>
            <pc:sldMasterMk cId="211347728" sldId="2147483648"/>
            <pc:sldLayoutMk cId="1046973283" sldId="2147483670"/>
          </pc:sldLayoutMkLst>
          <pc:spChg chg="mod">
            <ac:chgData name="Lars Küster" userId="d9fb1e3b-9ea5-472c-ad4f-c7b199f87a48" providerId="ADAL" clId="{9C09EBF8-D801-419F-BAF8-F74F372F00C3}" dt="2018-08-02T19:53:59.025" v="32" actId="1076"/>
            <ac:spMkLst>
              <pc:docMk/>
              <pc:sldMasterMk cId="211347728" sldId="2147483648"/>
              <pc:sldLayoutMk cId="1046973283" sldId="2147483670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19:50:34.442" v="17" actId="167"/>
            <ac:picMkLst>
              <pc:docMk/>
              <pc:sldMasterMk cId="211347728" sldId="2147483648"/>
              <pc:sldLayoutMk cId="1046973283" sldId="2147483670"/>
              <ac:picMk id="3" creationId="{9AACE7A7-ADFA-4B27-A46F-524783C88089}"/>
            </ac:picMkLst>
          </pc:picChg>
          <pc:picChg chg="mod ord">
            <ac:chgData name="Lars Küster" userId="d9fb1e3b-9ea5-472c-ad4f-c7b199f87a48" providerId="ADAL" clId="{9C09EBF8-D801-419F-BAF8-F74F372F00C3}" dt="2018-08-02T19:50:42.474" v="20" actId="167"/>
            <ac:picMkLst>
              <pc:docMk/>
              <pc:sldMasterMk cId="211347728" sldId="2147483648"/>
              <pc:sldLayoutMk cId="1046973283" sldId="2147483670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32:46.924" v="44" actId="1076"/>
          <pc:sldLayoutMkLst>
            <pc:docMk/>
            <pc:sldMasterMk cId="211347728" sldId="2147483648"/>
            <pc:sldLayoutMk cId="4205197761" sldId="2147483671"/>
          </pc:sldLayoutMkLst>
          <pc:spChg chg="mod">
            <ac:chgData name="Lars Küster" userId="d9fb1e3b-9ea5-472c-ad4f-c7b199f87a48" providerId="ADAL" clId="{9C09EBF8-D801-419F-BAF8-F74F372F00C3}" dt="2018-08-02T20:32:46.924" v="44" actId="1076"/>
            <ac:spMkLst>
              <pc:docMk/>
              <pc:sldMasterMk cId="211347728" sldId="2147483648"/>
              <pc:sldLayoutMk cId="4205197761" sldId="2147483671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32:25.937" v="40" actId="167"/>
            <ac:picMkLst>
              <pc:docMk/>
              <pc:sldMasterMk cId="211347728" sldId="2147483648"/>
              <pc:sldLayoutMk cId="4205197761" sldId="2147483671"/>
              <ac:picMk id="7" creationId="{E6BB59F8-1846-4345-B32C-6B90C7F14B2B}"/>
            </ac:picMkLst>
          </pc:picChg>
          <pc:picChg chg="mod ord">
            <ac:chgData name="Lars Küster" userId="d9fb1e3b-9ea5-472c-ad4f-c7b199f87a48" providerId="ADAL" clId="{9C09EBF8-D801-419F-BAF8-F74F372F00C3}" dt="2018-08-02T20:32:37.340" v="43" actId="167"/>
            <ac:picMkLst>
              <pc:docMk/>
              <pc:sldMasterMk cId="211347728" sldId="2147483648"/>
              <pc:sldLayoutMk cId="4205197761" sldId="2147483671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2:10.702" v="50" actId="1076"/>
          <pc:sldLayoutMkLst>
            <pc:docMk/>
            <pc:sldMasterMk cId="211347728" sldId="2147483648"/>
            <pc:sldLayoutMk cId="758344542" sldId="2147483673"/>
          </pc:sldLayoutMkLst>
          <pc:spChg chg="mod">
            <ac:chgData name="Lars Küster" userId="d9fb1e3b-9ea5-472c-ad4f-c7b199f87a48" providerId="ADAL" clId="{9C09EBF8-D801-419F-BAF8-F74F372F00C3}" dt="2018-08-02T20:52:10.702" v="50" actId="1076"/>
            <ac:spMkLst>
              <pc:docMk/>
              <pc:sldMasterMk cId="211347728" sldId="2147483648"/>
              <pc:sldLayoutMk cId="758344542" sldId="2147483673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51:48.692" v="46" actId="167"/>
            <ac:picMkLst>
              <pc:docMk/>
              <pc:sldMasterMk cId="211347728" sldId="2147483648"/>
              <pc:sldLayoutMk cId="758344542" sldId="2147483673"/>
              <ac:picMk id="3" creationId="{5E5638B5-5E29-41AC-A943-B576BC33376A}"/>
            </ac:picMkLst>
          </pc:picChg>
          <pc:picChg chg="mod ord">
            <ac:chgData name="Lars Küster" userId="d9fb1e3b-9ea5-472c-ad4f-c7b199f87a48" providerId="ADAL" clId="{9C09EBF8-D801-419F-BAF8-F74F372F00C3}" dt="2018-08-02T20:51:59.852" v="49" actId="167"/>
            <ac:picMkLst>
              <pc:docMk/>
              <pc:sldMasterMk cId="211347728" sldId="2147483648"/>
              <pc:sldLayoutMk cId="758344542" sldId="2147483673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3:57.284" v="57" actId="1076"/>
          <pc:sldLayoutMkLst>
            <pc:docMk/>
            <pc:sldMasterMk cId="211347728" sldId="2147483648"/>
            <pc:sldLayoutMk cId="1848267986" sldId="2147483674"/>
          </pc:sldLayoutMkLst>
          <pc:spChg chg="mod">
            <ac:chgData name="Lars Küster" userId="d9fb1e3b-9ea5-472c-ad4f-c7b199f87a48" providerId="ADAL" clId="{9C09EBF8-D801-419F-BAF8-F74F372F00C3}" dt="2018-08-02T20:53:57.284" v="57" actId="1076"/>
            <ac:spMkLst>
              <pc:docMk/>
              <pc:sldMasterMk cId="211347728" sldId="2147483648"/>
              <pc:sldLayoutMk cId="1848267986" sldId="2147483674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53:36.327" v="53" actId="167"/>
            <ac:picMkLst>
              <pc:docMk/>
              <pc:sldMasterMk cId="211347728" sldId="2147483648"/>
              <pc:sldLayoutMk cId="1848267986" sldId="2147483674"/>
              <ac:picMk id="7" creationId="{F25BFD5E-F51A-4106-8C95-B1010823DA2F}"/>
            </ac:picMkLst>
          </pc:picChg>
          <pc:picChg chg="mod ord">
            <ac:chgData name="Lars Küster" userId="d9fb1e3b-9ea5-472c-ad4f-c7b199f87a48" providerId="ADAL" clId="{9C09EBF8-D801-419F-BAF8-F74F372F00C3}" dt="2018-08-02T20:53:46.244" v="56" actId="167"/>
            <ac:picMkLst>
              <pc:docMk/>
              <pc:sldMasterMk cId="211347728" sldId="2147483648"/>
              <pc:sldLayoutMk cId="1848267986" sldId="2147483674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5:33.781" v="65" actId="1076"/>
          <pc:sldLayoutMkLst>
            <pc:docMk/>
            <pc:sldMasterMk cId="211347728" sldId="2147483648"/>
            <pc:sldLayoutMk cId="740231832" sldId="2147483675"/>
          </pc:sldLayoutMkLst>
          <pc:spChg chg="mod">
            <ac:chgData name="Lars Küster" userId="d9fb1e3b-9ea5-472c-ad4f-c7b199f87a48" providerId="ADAL" clId="{9C09EBF8-D801-419F-BAF8-F74F372F00C3}" dt="2018-08-02T20:55:33.781" v="65" actId="1076"/>
            <ac:spMkLst>
              <pc:docMk/>
              <pc:sldMasterMk cId="211347728" sldId="2147483648"/>
              <pc:sldLayoutMk cId="740231832" sldId="2147483675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0:55:24.920" v="64" actId="14100"/>
            <ac:picMkLst>
              <pc:docMk/>
              <pc:sldMasterMk cId="211347728" sldId="2147483648"/>
              <pc:sldLayoutMk cId="740231832" sldId="2147483675"/>
              <ac:picMk id="3" creationId="{4FB22212-4958-4824-A1DF-DFEFFEFACB7A}"/>
            </ac:picMkLst>
          </pc:picChg>
          <pc:picChg chg="mod">
            <ac:chgData name="Lars Küster" userId="d9fb1e3b-9ea5-472c-ad4f-c7b199f87a48" providerId="ADAL" clId="{9C09EBF8-D801-419F-BAF8-F74F372F00C3}" dt="2018-08-02T20:55:18.269" v="63" actId="14100"/>
            <ac:picMkLst>
              <pc:docMk/>
              <pc:sldMasterMk cId="211347728" sldId="2147483648"/>
              <pc:sldLayoutMk cId="740231832" sldId="2147483675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4:56.969" v="61" actId="1076"/>
          <pc:sldLayoutMkLst>
            <pc:docMk/>
            <pc:sldMasterMk cId="211347728" sldId="2147483648"/>
            <pc:sldLayoutMk cId="3547135649" sldId="2147483676"/>
          </pc:sldLayoutMkLst>
          <pc:spChg chg="mod">
            <ac:chgData name="Lars Küster" userId="d9fb1e3b-9ea5-472c-ad4f-c7b199f87a48" providerId="ADAL" clId="{9C09EBF8-D801-419F-BAF8-F74F372F00C3}" dt="2018-08-02T20:54:56.969" v="61" actId="1076"/>
            <ac:spMkLst>
              <pc:docMk/>
              <pc:sldMasterMk cId="211347728" sldId="2147483648"/>
              <pc:sldLayoutMk cId="3547135649" sldId="2147483676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0:54:47.316" v="60" actId="14100"/>
            <ac:picMkLst>
              <pc:docMk/>
              <pc:sldMasterMk cId="211347728" sldId="2147483648"/>
              <pc:sldLayoutMk cId="3547135649" sldId="2147483676"/>
              <ac:picMk id="7" creationId="{3A3DB091-6CF9-400D-AFB6-00E490C128EA}"/>
            </ac:picMkLst>
          </pc:picChg>
          <pc:picChg chg="mod">
            <ac:chgData name="Lars Küster" userId="d9fb1e3b-9ea5-472c-ad4f-c7b199f87a48" providerId="ADAL" clId="{9C09EBF8-D801-419F-BAF8-F74F372F00C3}" dt="2018-08-02T20:54:40.437" v="59" actId="14100"/>
            <ac:picMkLst>
              <pc:docMk/>
              <pc:sldMasterMk cId="211347728" sldId="2147483648"/>
              <pc:sldLayoutMk cId="3547135649" sldId="2147483676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0:47.899" v="69" actId="1076"/>
          <pc:sldLayoutMkLst>
            <pc:docMk/>
            <pc:sldMasterMk cId="211347728" sldId="2147483648"/>
            <pc:sldLayoutMk cId="3387924775" sldId="2147483677"/>
          </pc:sldLayoutMkLst>
          <pc:spChg chg="mod">
            <ac:chgData name="Lars Küster" userId="d9fb1e3b-9ea5-472c-ad4f-c7b199f87a48" providerId="ADAL" clId="{9C09EBF8-D801-419F-BAF8-F74F372F00C3}" dt="2018-08-02T21:20:47.899" v="69" actId="1076"/>
            <ac:spMkLst>
              <pc:docMk/>
              <pc:sldMasterMk cId="211347728" sldId="2147483648"/>
              <pc:sldLayoutMk cId="3387924775" sldId="2147483677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0:35.012" v="68" actId="14100"/>
            <ac:picMkLst>
              <pc:docMk/>
              <pc:sldMasterMk cId="211347728" sldId="2147483648"/>
              <pc:sldLayoutMk cId="3387924775" sldId="2147483677"/>
              <ac:picMk id="3" creationId="{C0371E11-8E04-4D25-9BA2-B6D8B013D01D}"/>
            </ac:picMkLst>
          </pc:picChg>
          <pc:picChg chg="mod">
            <ac:chgData name="Lars Küster" userId="d9fb1e3b-9ea5-472c-ad4f-c7b199f87a48" providerId="ADAL" clId="{9C09EBF8-D801-419F-BAF8-F74F372F00C3}" dt="2018-08-02T21:20:28.177" v="67" actId="14100"/>
            <ac:picMkLst>
              <pc:docMk/>
              <pc:sldMasterMk cId="211347728" sldId="2147483648"/>
              <pc:sldLayoutMk cId="3387924775" sldId="2147483677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2:01.778" v="77" actId="1076"/>
          <pc:sldLayoutMkLst>
            <pc:docMk/>
            <pc:sldMasterMk cId="211347728" sldId="2147483648"/>
            <pc:sldLayoutMk cId="4278867372" sldId="2147483678"/>
          </pc:sldLayoutMkLst>
          <pc:spChg chg="mod">
            <ac:chgData name="Lars Küster" userId="d9fb1e3b-9ea5-472c-ad4f-c7b199f87a48" providerId="ADAL" clId="{9C09EBF8-D801-419F-BAF8-F74F372F00C3}" dt="2018-08-02T21:22:01.778" v="77" actId="1076"/>
            <ac:spMkLst>
              <pc:docMk/>
              <pc:sldMasterMk cId="211347728" sldId="2147483648"/>
              <pc:sldLayoutMk cId="4278867372" sldId="2147483678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1:50.213" v="76" actId="14100"/>
            <ac:picMkLst>
              <pc:docMk/>
              <pc:sldMasterMk cId="211347728" sldId="2147483648"/>
              <pc:sldLayoutMk cId="4278867372" sldId="2147483678"/>
              <ac:picMk id="7" creationId="{70A3C598-4DC2-4313-8CC7-38B387805C99}"/>
            </ac:picMkLst>
          </pc:picChg>
          <pc:picChg chg="mod">
            <ac:chgData name="Lars Küster" userId="d9fb1e3b-9ea5-472c-ad4f-c7b199f87a48" providerId="ADAL" clId="{9C09EBF8-D801-419F-BAF8-F74F372F00C3}" dt="2018-08-02T21:21:44.472" v="75" actId="14100"/>
            <ac:picMkLst>
              <pc:docMk/>
              <pc:sldMasterMk cId="211347728" sldId="2147483648"/>
              <pc:sldLayoutMk cId="4278867372" sldId="2147483678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1:25.364" v="73" actId="1076"/>
          <pc:sldLayoutMkLst>
            <pc:docMk/>
            <pc:sldMasterMk cId="211347728" sldId="2147483648"/>
            <pc:sldLayoutMk cId="2042662516" sldId="2147483679"/>
          </pc:sldLayoutMkLst>
          <pc:spChg chg="mod">
            <ac:chgData name="Lars Küster" userId="d9fb1e3b-9ea5-472c-ad4f-c7b199f87a48" providerId="ADAL" clId="{9C09EBF8-D801-419F-BAF8-F74F372F00C3}" dt="2018-08-02T21:21:25.364" v="73" actId="1076"/>
            <ac:spMkLst>
              <pc:docMk/>
              <pc:sldMasterMk cId="211347728" sldId="2147483648"/>
              <pc:sldLayoutMk cId="2042662516" sldId="2147483679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1:13.228" v="72" actId="14100"/>
            <ac:picMkLst>
              <pc:docMk/>
              <pc:sldMasterMk cId="211347728" sldId="2147483648"/>
              <pc:sldLayoutMk cId="2042662516" sldId="2147483679"/>
              <ac:picMk id="3" creationId="{F9D0E450-B3A8-447E-B31C-620492DB0459}"/>
            </ac:picMkLst>
          </pc:picChg>
          <pc:picChg chg="mod">
            <ac:chgData name="Lars Küster" userId="d9fb1e3b-9ea5-472c-ad4f-c7b199f87a48" providerId="ADAL" clId="{9C09EBF8-D801-419F-BAF8-F74F372F00C3}" dt="2018-08-02T21:21:07.116" v="71" actId="14100"/>
            <ac:picMkLst>
              <pc:docMk/>
              <pc:sldMasterMk cId="211347728" sldId="2147483648"/>
              <pc:sldLayoutMk cId="2042662516" sldId="2147483679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2:46.373" v="81" actId="1076"/>
          <pc:sldLayoutMkLst>
            <pc:docMk/>
            <pc:sldMasterMk cId="211347728" sldId="2147483648"/>
            <pc:sldLayoutMk cId="918112294" sldId="2147483680"/>
          </pc:sldLayoutMkLst>
          <pc:spChg chg="mod">
            <ac:chgData name="Lars Küster" userId="d9fb1e3b-9ea5-472c-ad4f-c7b199f87a48" providerId="ADAL" clId="{9C09EBF8-D801-419F-BAF8-F74F372F00C3}" dt="2018-08-02T21:22:46.373" v="81" actId="1076"/>
            <ac:spMkLst>
              <pc:docMk/>
              <pc:sldMasterMk cId="211347728" sldId="2147483648"/>
              <pc:sldLayoutMk cId="918112294" sldId="2147483680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2:30.758" v="80" actId="14100"/>
            <ac:picMkLst>
              <pc:docMk/>
              <pc:sldMasterMk cId="211347728" sldId="2147483648"/>
              <pc:sldLayoutMk cId="918112294" sldId="2147483680"/>
              <ac:picMk id="7" creationId="{A21A1477-7105-42A7-B65B-DE45829C2544}"/>
            </ac:picMkLst>
          </pc:picChg>
          <pc:picChg chg="mod">
            <ac:chgData name="Lars Küster" userId="d9fb1e3b-9ea5-472c-ad4f-c7b199f87a48" providerId="ADAL" clId="{9C09EBF8-D801-419F-BAF8-F74F372F00C3}" dt="2018-08-02T21:22:23.924" v="79" actId="14100"/>
            <ac:picMkLst>
              <pc:docMk/>
              <pc:sldMasterMk cId="211347728" sldId="2147483648"/>
              <pc:sldLayoutMk cId="918112294" sldId="2147483680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9:55.050" v="111" actId="14100"/>
          <pc:sldLayoutMkLst>
            <pc:docMk/>
            <pc:sldMasterMk cId="211347728" sldId="2147483648"/>
            <pc:sldLayoutMk cId="4121987089" sldId="2147483681"/>
          </pc:sldLayoutMkLst>
          <pc:spChg chg="mod">
            <ac:chgData name="Lars Küster" userId="d9fb1e3b-9ea5-472c-ad4f-c7b199f87a48" providerId="ADAL" clId="{9C09EBF8-D801-419F-BAF8-F74F372F00C3}" dt="2018-08-02T21:29:55.050" v="111" actId="14100"/>
            <ac:spMkLst>
              <pc:docMk/>
              <pc:sldMasterMk cId="211347728" sldId="2147483648"/>
              <pc:sldLayoutMk cId="4121987089" sldId="2147483681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29:41.762" v="110" actId="14100"/>
            <ac:picMkLst>
              <pc:docMk/>
              <pc:sldMasterMk cId="211347728" sldId="2147483648"/>
              <pc:sldLayoutMk cId="4121987089" sldId="2147483681"/>
              <ac:picMk id="9" creationId="{22852BE2-9C40-4414-9327-B2984A8E1B8F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1:17.130" v="124" actId="14100"/>
          <pc:sldLayoutMkLst>
            <pc:docMk/>
            <pc:sldMasterMk cId="211347728" sldId="2147483648"/>
            <pc:sldLayoutMk cId="2885469336" sldId="2147483682"/>
          </pc:sldLayoutMkLst>
          <pc:spChg chg="mod">
            <ac:chgData name="Lars Küster" userId="d9fb1e3b-9ea5-472c-ad4f-c7b199f87a48" providerId="ADAL" clId="{9C09EBF8-D801-419F-BAF8-F74F372F00C3}" dt="2018-08-02T21:31:11.031" v="123" actId="14100"/>
            <ac:spMkLst>
              <pc:docMk/>
              <pc:sldMasterMk cId="211347728" sldId="2147483648"/>
              <pc:sldLayoutMk cId="2885469336" sldId="2147483682"/>
              <ac:spMk id="2" creationId="{778F9D4A-AB4D-445B-A618-BBCBE172EDE3}"/>
            </ac:spMkLst>
          </pc:spChg>
          <pc:spChg chg="mod">
            <ac:chgData name="Lars Küster" userId="d9fb1e3b-9ea5-472c-ad4f-c7b199f87a48" providerId="ADAL" clId="{9C09EBF8-D801-419F-BAF8-F74F372F00C3}" dt="2018-08-02T21:31:17.130" v="124" actId="14100"/>
            <ac:spMkLst>
              <pc:docMk/>
              <pc:sldMasterMk cId="211347728" sldId="2147483648"/>
              <pc:sldLayoutMk cId="2885469336" sldId="2147483682"/>
              <ac:spMk id="11" creationId="{AB10178E-7E25-41C9-A265-0CB049A54B50}"/>
            </ac:spMkLst>
          </pc:spChg>
          <pc:picChg chg="mod">
            <ac:chgData name="Lars Küster" userId="d9fb1e3b-9ea5-472c-ad4f-c7b199f87a48" providerId="ADAL" clId="{9C09EBF8-D801-419F-BAF8-F74F372F00C3}" dt="2018-08-02T21:31:06.468" v="122" actId="14100"/>
            <ac:picMkLst>
              <pc:docMk/>
              <pc:sldMasterMk cId="211347728" sldId="2147483648"/>
              <pc:sldLayoutMk cId="2885469336" sldId="2147483682"/>
              <ac:picMk id="5" creationId="{641FC420-C128-4975-923D-681725D5BC5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0:31.527" v="117" actId="14100"/>
          <pc:sldLayoutMkLst>
            <pc:docMk/>
            <pc:sldMasterMk cId="211347728" sldId="2147483648"/>
            <pc:sldLayoutMk cId="2501415930" sldId="2147483712"/>
          </pc:sldLayoutMkLst>
          <pc:spChg chg="mod">
            <ac:chgData name="Lars Küster" userId="d9fb1e3b-9ea5-472c-ad4f-c7b199f87a48" providerId="ADAL" clId="{9C09EBF8-D801-419F-BAF8-F74F372F00C3}" dt="2018-08-02T21:30:31.527" v="117" actId="14100"/>
            <ac:spMkLst>
              <pc:docMk/>
              <pc:sldMasterMk cId="211347728" sldId="2147483648"/>
              <pc:sldLayoutMk cId="2501415930" sldId="2147483712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30:26.108" v="116" actId="14100"/>
            <ac:picMkLst>
              <pc:docMk/>
              <pc:sldMasterMk cId="211347728" sldId="2147483648"/>
              <pc:sldLayoutMk cId="2501415930" sldId="2147483712"/>
              <ac:picMk id="5" creationId="{F8435D27-0150-4E8E-B54E-E701C323548D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0:53.200" v="120" actId="14100"/>
          <pc:sldLayoutMkLst>
            <pc:docMk/>
            <pc:sldMasterMk cId="211347728" sldId="2147483648"/>
            <pc:sldLayoutMk cId="4196575527" sldId="2147483714"/>
          </pc:sldLayoutMkLst>
          <pc:spChg chg="mod">
            <ac:chgData name="Lars Küster" userId="d9fb1e3b-9ea5-472c-ad4f-c7b199f87a48" providerId="ADAL" clId="{9C09EBF8-D801-419F-BAF8-F74F372F00C3}" dt="2018-08-02T21:30:53.200" v="120" actId="14100"/>
            <ac:spMkLst>
              <pc:docMk/>
              <pc:sldMasterMk cId="211347728" sldId="2147483648"/>
              <pc:sldLayoutMk cId="4196575527" sldId="2147483714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30:48.119" v="119" actId="14100"/>
            <ac:picMkLst>
              <pc:docMk/>
              <pc:sldMasterMk cId="211347728" sldId="2147483648"/>
              <pc:sldLayoutMk cId="4196575527" sldId="2147483714"/>
              <ac:picMk id="5" creationId="{F8435D27-0150-4E8E-B54E-E701C323548D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0:16.250" v="114" actId="14100"/>
          <pc:sldLayoutMkLst>
            <pc:docMk/>
            <pc:sldMasterMk cId="211347728" sldId="2147483648"/>
            <pc:sldLayoutMk cId="4130117868" sldId="2147483715"/>
          </pc:sldLayoutMkLst>
          <pc:spChg chg="mod">
            <ac:chgData name="Lars Küster" userId="d9fb1e3b-9ea5-472c-ad4f-c7b199f87a48" providerId="ADAL" clId="{9C09EBF8-D801-419F-BAF8-F74F372F00C3}" dt="2018-08-02T21:30:16.250" v="114" actId="14100"/>
            <ac:spMkLst>
              <pc:docMk/>
              <pc:sldMasterMk cId="211347728" sldId="2147483648"/>
              <pc:sldLayoutMk cId="4130117868" sldId="2147483715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30:05.970" v="113" actId="14100"/>
            <ac:picMkLst>
              <pc:docMk/>
              <pc:sldMasterMk cId="211347728" sldId="2147483648"/>
              <pc:sldLayoutMk cId="4130117868" sldId="2147483715"/>
              <ac:picMk id="9" creationId="{22852BE2-9C40-4414-9327-B2984A8E1B8F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2:10.835" v="128" actId="14100"/>
          <pc:sldLayoutMkLst>
            <pc:docMk/>
            <pc:sldMasterMk cId="211347728" sldId="2147483648"/>
            <pc:sldLayoutMk cId="3447593841" sldId="2147483716"/>
          </pc:sldLayoutMkLst>
          <pc:spChg chg="mod">
            <ac:chgData name="Lars Küster" userId="d9fb1e3b-9ea5-472c-ad4f-c7b199f87a48" providerId="ADAL" clId="{9C09EBF8-D801-419F-BAF8-F74F372F00C3}" dt="2018-08-02T21:32:04.901" v="127" actId="14100"/>
            <ac:spMkLst>
              <pc:docMk/>
              <pc:sldMasterMk cId="211347728" sldId="2147483648"/>
              <pc:sldLayoutMk cId="3447593841" sldId="2147483716"/>
              <ac:spMk id="2" creationId="{778F9D4A-AB4D-445B-A618-BBCBE172EDE3}"/>
            </ac:spMkLst>
          </pc:spChg>
          <pc:spChg chg="mod">
            <ac:chgData name="Lars Küster" userId="d9fb1e3b-9ea5-472c-ad4f-c7b199f87a48" providerId="ADAL" clId="{9C09EBF8-D801-419F-BAF8-F74F372F00C3}" dt="2018-08-02T21:32:10.835" v="128" actId="14100"/>
            <ac:spMkLst>
              <pc:docMk/>
              <pc:sldMasterMk cId="211347728" sldId="2147483648"/>
              <pc:sldLayoutMk cId="3447593841" sldId="2147483716"/>
              <ac:spMk id="11" creationId="{AB10178E-7E25-41C9-A265-0CB049A54B50}"/>
            </ac:spMkLst>
          </pc:spChg>
          <pc:picChg chg="mod">
            <ac:chgData name="Lars Küster" userId="d9fb1e3b-9ea5-472c-ad4f-c7b199f87a48" providerId="ADAL" clId="{9C09EBF8-D801-419F-BAF8-F74F372F00C3}" dt="2018-08-02T21:32:00.439" v="126" actId="14100"/>
            <ac:picMkLst>
              <pc:docMk/>
              <pc:sldMasterMk cId="211347728" sldId="2147483648"/>
              <pc:sldLayoutMk cId="3447593841" sldId="2147483716"/>
              <ac:picMk id="5" creationId="{641FC420-C128-4975-923D-681725D5BC57}"/>
            </ac:picMkLst>
          </pc:picChg>
        </pc:sldLayoutChg>
        <pc:sldLayoutChg chg="del">
          <pc:chgData name="Lars Küster" userId="d9fb1e3b-9ea5-472c-ad4f-c7b199f87a48" providerId="ADAL" clId="{9C09EBF8-D801-419F-BAF8-F74F372F00C3}" dt="2018-08-02T21:32:50.623" v="129" actId="2696"/>
          <pc:sldLayoutMkLst>
            <pc:docMk/>
            <pc:sldMasterMk cId="211347728" sldId="2147483648"/>
            <pc:sldLayoutMk cId="270280479" sldId="2147483729"/>
          </pc:sldLayoutMkLst>
        </pc:sldLayoutChg>
        <pc:sldLayoutChg chg="del">
          <pc:chgData name="Lars Küster" userId="d9fb1e3b-9ea5-472c-ad4f-c7b199f87a48" providerId="ADAL" clId="{9C09EBF8-D801-419F-BAF8-F74F372F00C3}" dt="2018-08-02T21:32:50.650" v="130" actId="2696"/>
          <pc:sldLayoutMkLst>
            <pc:docMk/>
            <pc:sldMasterMk cId="211347728" sldId="2147483648"/>
            <pc:sldLayoutMk cId="889550275" sldId="2147483730"/>
          </pc:sldLayoutMkLst>
        </pc:sldLayoutChg>
        <pc:sldLayoutChg chg="del">
          <pc:chgData name="Lars Küster" userId="d9fb1e3b-9ea5-472c-ad4f-c7b199f87a48" providerId="ADAL" clId="{9C09EBF8-D801-419F-BAF8-F74F372F00C3}" dt="2018-08-02T21:32:50.672" v="131" actId="2696"/>
          <pc:sldLayoutMkLst>
            <pc:docMk/>
            <pc:sldMasterMk cId="211347728" sldId="2147483648"/>
            <pc:sldLayoutMk cId="3437625195" sldId="2147483731"/>
          </pc:sldLayoutMkLst>
        </pc:sldLayoutChg>
        <pc:sldLayoutChg chg="del">
          <pc:chgData name="Lars Küster" userId="d9fb1e3b-9ea5-472c-ad4f-c7b199f87a48" providerId="ADAL" clId="{9C09EBF8-D801-419F-BAF8-F74F372F00C3}" dt="2018-08-02T21:32:50.706" v="132" actId="2696"/>
          <pc:sldLayoutMkLst>
            <pc:docMk/>
            <pc:sldMasterMk cId="211347728" sldId="2147483648"/>
            <pc:sldLayoutMk cId="1555208750" sldId="2147483732"/>
          </pc:sldLayoutMkLst>
        </pc:sldLayoutChg>
        <pc:sldLayoutChg chg="del">
          <pc:chgData name="Lars Küster" userId="d9fb1e3b-9ea5-472c-ad4f-c7b199f87a48" providerId="ADAL" clId="{9C09EBF8-D801-419F-BAF8-F74F372F00C3}" dt="2018-08-02T21:32:50.749" v="133" actId="2696"/>
          <pc:sldLayoutMkLst>
            <pc:docMk/>
            <pc:sldMasterMk cId="211347728" sldId="2147483648"/>
            <pc:sldLayoutMk cId="218616171" sldId="2147483733"/>
          </pc:sldLayoutMkLst>
        </pc:sldLayoutChg>
        <pc:sldLayoutChg chg="del">
          <pc:chgData name="Lars Küster" userId="d9fb1e3b-9ea5-472c-ad4f-c7b199f87a48" providerId="ADAL" clId="{9C09EBF8-D801-419F-BAF8-F74F372F00C3}" dt="2018-08-02T21:32:50.811" v="134" actId="2696"/>
          <pc:sldLayoutMkLst>
            <pc:docMk/>
            <pc:sldMasterMk cId="211347728" sldId="2147483648"/>
            <pc:sldLayoutMk cId="3264287129" sldId="2147483734"/>
          </pc:sldLayoutMkLst>
        </pc:sldLayoutChg>
        <pc:sldLayoutChg chg="del">
          <pc:chgData name="Lars Küster" userId="d9fb1e3b-9ea5-472c-ad4f-c7b199f87a48" providerId="ADAL" clId="{9C09EBF8-D801-419F-BAF8-F74F372F00C3}" dt="2018-08-02T21:32:50.879" v="135" actId="2696"/>
          <pc:sldLayoutMkLst>
            <pc:docMk/>
            <pc:sldMasterMk cId="211347728" sldId="2147483648"/>
            <pc:sldLayoutMk cId="3881074256" sldId="2147483735"/>
          </pc:sldLayoutMkLst>
        </pc:sldLayoutChg>
        <pc:sldLayoutChg chg="del">
          <pc:chgData name="Lars Küster" userId="d9fb1e3b-9ea5-472c-ad4f-c7b199f87a48" providerId="ADAL" clId="{9C09EBF8-D801-419F-BAF8-F74F372F00C3}" dt="2018-08-02T21:32:50.909" v="136" actId="2696"/>
          <pc:sldLayoutMkLst>
            <pc:docMk/>
            <pc:sldMasterMk cId="211347728" sldId="2147483648"/>
            <pc:sldLayoutMk cId="2886299871" sldId="2147483736"/>
          </pc:sldLayoutMkLst>
        </pc:sldLayoutChg>
        <pc:sldLayoutChg chg="del">
          <pc:chgData name="Lars Küster" userId="d9fb1e3b-9ea5-472c-ad4f-c7b199f87a48" providerId="ADAL" clId="{9C09EBF8-D801-419F-BAF8-F74F372F00C3}" dt="2018-08-02T21:32:50.942" v="137" actId="2696"/>
          <pc:sldLayoutMkLst>
            <pc:docMk/>
            <pc:sldMasterMk cId="211347728" sldId="2147483648"/>
            <pc:sldLayoutMk cId="1825170319" sldId="2147483737"/>
          </pc:sldLayoutMkLst>
        </pc:sldLayoutChg>
        <pc:sldLayoutChg chg="del">
          <pc:chgData name="Lars Küster" userId="d9fb1e3b-9ea5-472c-ad4f-c7b199f87a48" providerId="ADAL" clId="{9C09EBF8-D801-419F-BAF8-F74F372F00C3}" dt="2018-08-02T21:32:50.994" v="138" actId="2696"/>
          <pc:sldLayoutMkLst>
            <pc:docMk/>
            <pc:sldMasterMk cId="211347728" sldId="2147483648"/>
            <pc:sldLayoutMk cId="2942760990" sldId="2147483738"/>
          </pc:sldLayoutMkLst>
        </pc:sldLayoutChg>
        <pc:sldLayoutChg chg="del">
          <pc:chgData name="Lars Küster" userId="d9fb1e3b-9ea5-472c-ad4f-c7b199f87a48" providerId="ADAL" clId="{9C09EBF8-D801-419F-BAF8-F74F372F00C3}" dt="2018-08-02T21:32:51.031" v="139" actId="2696"/>
          <pc:sldLayoutMkLst>
            <pc:docMk/>
            <pc:sldMasterMk cId="211347728" sldId="2147483648"/>
            <pc:sldLayoutMk cId="3380557900" sldId="2147483739"/>
          </pc:sldLayoutMkLst>
        </pc:sldLayoutChg>
        <pc:sldLayoutChg chg="del">
          <pc:chgData name="Lars Küster" userId="d9fb1e3b-9ea5-472c-ad4f-c7b199f87a48" providerId="ADAL" clId="{9C09EBF8-D801-419F-BAF8-F74F372F00C3}" dt="2018-08-02T21:32:51.071" v="140" actId="2696"/>
          <pc:sldLayoutMkLst>
            <pc:docMk/>
            <pc:sldMasterMk cId="211347728" sldId="2147483648"/>
            <pc:sldLayoutMk cId="3587722767" sldId="2147483740"/>
          </pc:sldLayoutMkLst>
        </pc:sldLayoutChg>
        <pc:sldLayoutChg chg="del">
          <pc:chgData name="Lars Küster" userId="d9fb1e3b-9ea5-472c-ad4f-c7b199f87a48" providerId="ADAL" clId="{9C09EBF8-D801-419F-BAF8-F74F372F00C3}" dt="2018-08-02T21:32:51.139" v="141" actId="2696"/>
          <pc:sldLayoutMkLst>
            <pc:docMk/>
            <pc:sldMasterMk cId="211347728" sldId="2147483648"/>
            <pc:sldLayoutMk cId="1540129681" sldId="2147483741"/>
          </pc:sldLayoutMkLst>
        </pc:sldLayoutChg>
      </pc:sldMaster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2.svg>
</file>

<file path=ppt/media/image3.jpg>
</file>

<file path=ppt/media/image4.gif>
</file>

<file path=ppt/media/image5.gif>
</file>

<file path=ppt/media/image6.png>
</file>

<file path=ppt/media/image7.svg>
</file>

<file path=ppt/media/image8.png>
</file>

<file path=ppt/media/image9.sv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01AE6-A548-4B53-B7AF-2C216BF6FDEC}" type="datetimeFigureOut">
              <a:rPr lang="de-AT" smtClean="0"/>
              <a:t>02.06.2020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AB911-885E-4668-8C6E-9562ABF6240B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425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1pPr>
    <a:lvl2pPr marL="335128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2pPr>
    <a:lvl3pPr marL="670255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3pPr>
    <a:lvl4pPr marL="1005383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4pPr>
    <a:lvl5pPr marL="1340510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5pPr>
    <a:lvl6pPr marL="1675638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6pPr>
    <a:lvl7pPr marL="2010766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7pPr>
    <a:lvl8pPr marL="2345893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8pPr>
    <a:lvl9pPr marL="2681021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7175" cy="514508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7175" cy="5145088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49" y="1144800"/>
            <a:ext cx="8496047" cy="397032"/>
          </a:xfrm>
        </p:spPr>
        <p:txBody>
          <a:bodyPr/>
          <a:lstStyle>
            <a:lvl1pPr>
              <a:defRPr lang="de-DE" sz="22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13741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72" userDrawn="1">
          <p15:clr>
            <a:srgbClr val="FBAE40"/>
          </p15:clr>
        </p15:guide>
        <p15:guide id="2" pos="2881" userDrawn="1">
          <p15:clr>
            <a:srgbClr val="FBAE40"/>
          </p15:clr>
        </p15:guide>
        <p15:guide id="3" pos="5569" userDrawn="1">
          <p15:clr>
            <a:srgbClr val="FBAE40"/>
          </p15:clr>
        </p15:guide>
        <p15:guide id="4" orient="horz" pos="1620" userDrawn="1">
          <p15:clr>
            <a:srgbClr val="FBAE40"/>
          </p15:clr>
        </p15:guide>
        <p15:guide id="7" orient="horz" pos="600" userDrawn="1">
          <p15:clr>
            <a:srgbClr val="FBAE40"/>
          </p15:clr>
        </p15:guide>
        <p15:guide id="8" orient="horz" pos="1054" userDrawn="1">
          <p15:clr>
            <a:srgbClr val="FBAE40"/>
          </p15:clr>
        </p15:guide>
        <p15:guide id="9" orient="horz" pos="82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- Engine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" name="Grafik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6BB59F8-1846-4345-B32C-6B90C7F14B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49" y="1144800"/>
            <a:ext cx="8496047" cy="397032"/>
          </a:xfrm>
        </p:spPr>
        <p:txBody>
          <a:bodyPr/>
          <a:lstStyle>
            <a:lvl1pPr>
              <a:defRPr lang="de-DE" sz="22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0519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1" userDrawn="1">
          <p15:clr>
            <a:srgbClr val="FBAE40"/>
          </p15:clr>
        </p15:guide>
        <p15:guide id="2" pos="2881" userDrawn="1">
          <p15:clr>
            <a:srgbClr val="FBAE40"/>
          </p15:clr>
        </p15:guide>
        <p15:guide id="3" pos="556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FH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1144800"/>
            <a:ext cx="8517869" cy="397032"/>
          </a:xfrm>
        </p:spPr>
        <p:txBody>
          <a:bodyPr/>
          <a:lstStyle>
            <a:lvl1pPr>
              <a:defRPr lang="de-DE" sz="22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000" y="1692000"/>
            <a:ext cx="7617868" cy="301017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4E2E1A-8DC9-42DC-963F-859DB6D66120}"/>
              </a:ext>
            </a:extLst>
          </p:cNvPr>
          <p:cNvCxnSpPr/>
          <p:nvPr userDrawn="1"/>
        </p:nvCxnSpPr>
        <p:spPr>
          <a:xfrm>
            <a:off x="1575745" y="4702178"/>
            <a:ext cx="0" cy="1485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27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weiß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1144800"/>
            <a:ext cx="8511045" cy="397032"/>
          </a:xfrm>
        </p:spPr>
        <p:txBody>
          <a:bodyPr/>
          <a:lstStyle>
            <a:lvl1pPr>
              <a:defRPr lang="de-DE" sz="22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000" y="1692000"/>
            <a:ext cx="7611044" cy="307106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8496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8259"/>
            <a:ext cx="8518697" cy="397032"/>
          </a:xfrm>
        </p:spPr>
        <p:txBody>
          <a:bodyPr/>
          <a:lstStyle>
            <a:lvl1pPr>
              <a:defRPr sz="22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389231" y="4669032"/>
            <a:ext cx="3097984" cy="19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651" b="1" dirty="0">
                <a:solidFill>
                  <a:srgbClr val="4A4D53"/>
                </a:solidFill>
              </a:rPr>
              <a:t>FH Campus Wien </a:t>
            </a:r>
            <a:r>
              <a:rPr lang="de-AT" sz="650" dirty="0">
                <a:solidFill>
                  <a:srgbClr val="4A4D53"/>
                </a:solidFill>
              </a:rPr>
              <a:t>| Engineering | Cloud Computing</a:t>
            </a:r>
            <a:endParaRPr lang="de-AT" sz="65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8000" y="900000"/>
            <a:ext cx="8050697" cy="366566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91298" y="6299200"/>
            <a:ext cx="2212708" cy="3683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6820747" y="4669032"/>
            <a:ext cx="2057950" cy="1924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651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651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144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936" userDrawn="1">
          <p15:clr>
            <a:srgbClr val="FBAE40"/>
          </p15:clr>
        </p15:guide>
        <p15:guide id="2" orient="horz" pos="302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8259"/>
            <a:ext cx="8518697" cy="397032"/>
          </a:xfrm>
        </p:spPr>
        <p:txBody>
          <a:bodyPr/>
          <a:lstStyle>
            <a:lvl1pPr>
              <a:defRPr sz="2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5" name="Diagrammplatzhalter 4">
            <a:extLst>
              <a:ext uri="{FF2B5EF4-FFF2-40B4-BE49-F238E27FC236}">
                <a16:creationId xmlns:a16="http://schemas.microsoft.com/office/drawing/2014/main" id="{072CAFA5-82DE-42E8-AA70-A46D80D8F2AA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827999" y="900000"/>
            <a:ext cx="8050697" cy="366566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endParaRPr lang="de-AT" dirty="0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6820747" y="4669032"/>
            <a:ext cx="2057950" cy="1924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651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651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3F3CC8DB-CB69-4880-9506-69AA3571545C}"/>
              </a:ext>
            </a:extLst>
          </p:cNvPr>
          <p:cNvSpPr txBox="1"/>
          <p:nvPr userDrawn="1"/>
        </p:nvSpPr>
        <p:spPr>
          <a:xfrm>
            <a:off x="389231" y="4669032"/>
            <a:ext cx="3097984" cy="19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651" b="1" dirty="0">
                <a:solidFill>
                  <a:srgbClr val="4A4D53"/>
                </a:solidFill>
              </a:rPr>
              <a:t>FH Campus Wien </a:t>
            </a:r>
            <a:r>
              <a:rPr lang="de-AT" sz="650" dirty="0">
                <a:solidFill>
                  <a:srgbClr val="4A4D53"/>
                </a:solidFill>
              </a:rPr>
              <a:t>| Engineering | Cloud Computing</a:t>
            </a:r>
            <a:endParaRPr lang="de-AT" sz="650" dirty="0"/>
          </a:p>
        </p:txBody>
      </p:sp>
    </p:spTree>
    <p:extLst>
      <p:ext uri="{BB962C8B-B14F-4D97-AF65-F5344CB8AC3E}">
        <p14:creationId xmlns:p14="http://schemas.microsoft.com/office/powerpoint/2010/main" val="106386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2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8259"/>
            <a:ext cx="8518697" cy="397032"/>
          </a:xfrm>
        </p:spPr>
        <p:txBody>
          <a:bodyPr/>
          <a:lstStyle>
            <a:lvl1pPr>
              <a:defRPr sz="2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6820747" y="4669032"/>
            <a:ext cx="2057950" cy="1924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651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651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389231" y="4669032"/>
            <a:ext cx="3097984" cy="19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651" b="1" dirty="0">
                <a:solidFill>
                  <a:srgbClr val="4A4D53"/>
                </a:solidFill>
              </a:rPr>
              <a:t>FH Campus Wien </a:t>
            </a:r>
            <a:r>
              <a:rPr lang="de-AT" sz="650" dirty="0">
                <a:solidFill>
                  <a:srgbClr val="4A4D53"/>
                </a:solidFill>
              </a:rPr>
              <a:t>| Engineering | Cloud Computing</a:t>
            </a:r>
            <a:endParaRPr lang="de-AT" sz="650" dirty="0"/>
          </a:p>
        </p:txBody>
      </p:sp>
    </p:spTree>
    <p:extLst>
      <p:ext uri="{BB962C8B-B14F-4D97-AF65-F5344CB8AC3E}">
        <p14:creationId xmlns:p14="http://schemas.microsoft.com/office/powerpoint/2010/main" val="1375392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" y="0"/>
            <a:ext cx="9146823" cy="51450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403" y="4190670"/>
            <a:ext cx="4102391" cy="341632"/>
          </a:xfrm>
        </p:spPr>
        <p:txBody>
          <a:bodyPr/>
          <a:lstStyle>
            <a:lvl1pPr>
              <a:defRPr lang="de-AT" sz="18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6845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74">
          <p15:clr>
            <a:srgbClr val="FBAE40"/>
          </p15:clr>
        </p15:guide>
        <p15:guide id="2" orient="horz" pos="2325">
          <p15:clr>
            <a:srgbClr val="FBAE40"/>
          </p15:clr>
        </p15:guide>
        <p15:guide id="3" orient="horz" pos="2936">
          <p15:clr>
            <a:srgbClr val="FBAE40"/>
          </p15:clr>
        </p15:guide>
        <p15:guide id="4" orient="horz" pos="196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DC3FED-648D-4FB7-8622-2FC0B364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566" y="1299350"/>
            <a:ext cx="7889438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/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30715D-7763-420A-97D8-555A3E99E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4654" y="1716913"/>
            <a:ext cx="6619791" cy="2843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5D3D2B-85ED-4CC2-9A19-332A5163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0003" y="4768735"/>
            <a:ext cx="3087172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Organisationseinheit | 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CE736E-EFE1-47CD-BFBF-E18FB857B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60316" y="4768850"/>
            <a:ext cx="205795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104DB-FD90-4C1D-8FD8-954015846B85}" type="slidenum">
              <a:rPr lang="de-AT" smtClean="0"/>
              <a:t>‹#›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134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5" r:id="rId3"/>
    <p:sldLayoutId id="2147483650" r:id="rId4"/>
    <p:sldLayoutId id="2147483652" r:id="rId5"/>
    <p:sldLayoutId id="2147483711" r:id="rId6"/>
    <p:sldLayoutId id="2147483713" r:id="rId7"/>
    <p:sldLayoutId id="2147483712" r:id="rId8"/>
  </p:sldLayoutIdLst>
  <p:hf hdr="0" dt="0"/>
  <p:txStyles>
    <p:titleStyle>
      <a:lvl1pPr algn="l" defTabSz="661444" rtl="0" eaLnBrk="1" latinLnBrk="0" hangingPunct="1">
        <a:lnSpc>
          <a:spcPct val="90000"/>
        </a:lnSpc>
        <a:spcBef>
          <a:spcPct val="0"/>
        </a:spcBef>
        <a:buNone/>
        <a:defRPr lang="de-AT" sz="1591" b="1" kern="1200" smtClean="0">
          <a:solidFill>
            <a:srgbClr val="4A4D53"/>
          </a:solidFill>
          <a:latin typeface="+mj-lt"/>
          <a:ea typeface="Verdana" panose="020B0604030504040204" pitchFamily="34" charset="0"/>
          <a:cs typeface="+mj-cs"/>
        </a:defRPr>
      </a:lvl1pPr>
    </p:titleStyle>
    <p:bodyStyle>
      <a:lvl1pPr marL="165361" indent="-165361" algn="l" defTabSz="661444" rtl="0" eaLnBrk="1" latinLnBrk="0" hangingPunct="1">
        <a:lnSpc>
          <a:spcPct val="90000"/>
        </a:lnSpc>
        <a:spcBef>
          <a:spcPts val="723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96083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826804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157527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488249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18970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6pPr>
      <a:lvl7pPr marL="2149693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7pPr>
      <a:lvl8pPr marL="2480415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8pPr>
      <a:lvl9pPr marL="2811137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1pPr>
      <a:lvl2pPr marL="330723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2pPr>
      <a:lvl3pPr marL="661444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3pPr>
      <a:lvl4pPr marL="992166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4pPr>
      <a:lvl5pPr marL="1322888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5pPr>
      <a:lvl6pPr marL="1653610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6pPr>
      <a:lvl7pPr marL="1984331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7pPr>
      <a:lvl8pPr marL="2315054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8pPr>
      <a:lvl9pPr marL="2645776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30" userDrawn="1">
          <p15:clr>
            <a:srgbClr val="F26B43"/>
          </p15:clr>
        </p15:guide>
        <p15:guide id="2" pos="5603" userDrawn="1">
          <p15:clr>
            <a:srgbClr val="F26B43"/>
          </p15:clr>
        </p15:guide>
        <p15:guide id="3" pos="193" userDrawn="1">
          <p15:clr>
            <a:srgbClr val="F26B43"/>
          </p15:clr>
        </p15:guide>
        <p15:guide id="4" pos="2881" userDrawn="1">
          <p15:clr>
            <a:srgbClr val="F26B43"/>
          </p15:clr>
        </p15:guide>
        <p15:guide id="5" orient="horz" pos="668" userDrawn="1">
          <p15:clr>
            <a:srgbClr val="F26B43"/>
          </p15:clr>
        </p15:guide>
        <p15:guide id="6" orient="horz" pos="752" userDrawn="1">
          <p15:clr>
            <a:srgbClr val="F26B43"/>
          </p15:clr>
        </p15:guide>
        <p15:guide id="7" pos="1009" userDrawn="1">
          <p15:clr>
            <a:srgbClr val="F26B43"/>
          </p15:clr>
        </p15:guide>
        <p15:guide id="8" orient="horz" pos="2863" userDrawn="1">
          <p15:clr>
            <a:srgbClr val="F26B43"/>
          </p15:clr>
        </p15:guide>
        <p15:guide id="9" pos="1111" userDrawn="1">
          <p15:clr>
            <a:srgbClr val="F26B43"/>
          </p15:clr>
        </p15:guide>
        <p15:guide id="10" pos="305" userDrawn="1">
          <p15:clr>
            <a:srgbClr val="F26B43"/>
          </p15:clr>
        </p15:guide>
        <p15:guide id="11" orient="horz" pos="260" userDrawn="1">
          <p15:clr>
            <a:srgbClr val="F26B43"/>
          </p15:clr>
        </p15:guide>
        <p15:guide id="12" pos="584" userDrawn="1">
          <p15:clr>
            <a:srgbClr val="F26B43"/>
          </p15:clr>
        </p15:guide>
        <p15:guide id="14" pos="1141" userDrawn="1">
          <p15:clr>
            <a:srgbClr val="F26B43"/>
          </p15:clr>
        </p15:guide>
        <p15:guide id="15" orient="horz" pos="1122" userDrawn="1">
          <p15:clr>
            <a:srgbClr val="F26B43"/>
          </p15:clr>
        </p15:guide>
        <p15:guide id="16" orient="horz" pos="963" userDrawn="1">
          <p15:clr>
            <a:srgbClr val="F26B43"/>
          </p15:clr>
        </p15:guide>
        <p15:guide id="17" orient="horz" pos="600" userDrawn="1">
          <p15:clr>
            <a:srgbClr val="F26B43"/>
          </p15:clr>
        </p15:guide>
        <p15:guide id="18" orient="horz" pos="1076" userDrawn="1">
          <p15:clr>
            <a:srgbClr val="F26B43"/>
          </p15:clr>
        </p15:guide>
        <p15:guide id="19" orient="horz" pos="840" userDrawn="1">
          <p15:clr>
            <a:srgbClr val="F26B43"/>
          </p15:clr>
        </p15:guide>
        <p15:guide id="20" orient="horz" pos="8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86979-3245-43E2-835F-16D29B10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992" y="1145759"/>
            <a:ext cx="8441814" cy="397032"/>
          </a:xfrm>
        </p:spPr>
        <p:txBody>
          <a:bodyPr/>
          <a:lstStyle/>
          <a:p>
            <a:r>
              <a:rPr lang="de-DE" dirty="0"/>
              <a:t>Introduction to the Cloud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86474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9"/>
    </mc:Choice>
    <mc:Fallback>
      <p:transition spd="slow" advTm="263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B71E3-F7CE-4892-8714-CE869FB7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466CC1-4EE1-44AA-8CF9-5EC58DA7F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AT" dirty="0"/>
              <a:t>What is a Server?</a:t>
            </a:r>
          </a:p>
          <a:p>
            <a:r>
              <a:rPr lang="de-AT" dirty="0"/>
              <a:t>The Anatomy of a Datacenter</a:t>
            </a:r>
          </a:p>
          <a:p>
            <a:r>
              <a:rPr lang="de-AT" dirty="0"/>
              <a:t>The Anatomy of the Internet</a:t>
            </a:r>
          </a:p>
          <a:p>
            <a:r>
              <a:rPr lang="de-AT" dirty="0"/>
              <a:t>Software Stack</a:t>
            </a:r>
          </a:p>
          <a:p>
            <a:r>
              <a:rPr lang="de-AT" dirty="0"/>
              <a:t>The Cloud</a:t>
            </a:r>
          </a:p>
          <a:p>
            <a:pPr lvl="1"/>
            <a:r>
              <a:rPr lang="de-AT" dirty="0"/>
              <a:t>Infrastructure as a Service</a:t>
            </a:r>
          </a:p>
          <a:p>
            <a:pPr lvl="1"/>
            <a:r>
              <a:rPr lang="de-AT" dirty="0"/>
              <a:t>Platform as a Service</a:t>
            </a:r>
          </a:p>
          <a:p>
            <a:r>
              <a:rPr lang="de-AT" dirty="0"/>
              <a:t>Business models</a:t>
            </a:r>
          </a:p>
          <a:p>
            <a:r>
              <a:rPr lang="de-AT" dirty="0"/>
              <a:t>Public vs. Private Cloud</a:t>
            </a:r>
          </a:p>
          <a:p>
            <a:r>
              <a:rPr lang="de-AT" dirty="0"/>
              <a:t>Automation</a:t>
            </a:r>
          </a:p>
          <a:p>
            <a:r>
              <a:rPr lang="de-AT" dirty="0"/>
              <a:t>Regulation</a:t>
            </a:r>
          </a:p>
          <a:p>
            <a:endParaRPr lang="de-AT" dirty="0"/>
          </a:p>
        </p:txBody>
      </p:sp>
      <p:pic>
        <p:nvPicPr>
          <p:cNvPr id="6" name="Introduction to the cloud">
            <a:hlinkClick r:id="" action="ppaction://media"/>
            <a:extLst>
              <a:ext uri="{FF2B5EF4-FFF2-40B4-BE49-F238E27FC236}">
                <a16:creationId xmlns:a16="http://schemas.microsoft.com/office/drawing/2014/main" id="{14EB949C-BAA6-4A69-9CA4-188984D8BE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06199" y="470217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87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6"/>
    </mc:Choice>
    <mc:Fallback>
      <p:transition spd="slow" advTm="4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Server?</a:t>
            </a:r>
          </a:p>
        </p:txBody>
      </p:sp>
    </p:spTree>
    <p:extLst>
      <p:ext uri="{BB962C8B-B14F-4D97-AF65-F5344CB8AC3E}">
        <p14:creationId xmlns:p14="http://schemas.microsoft.com/office/powerpoint/2010/main" val="3252052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334D147-FFD5-4EBB-989B-1D7A71FE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Architectures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24D01C-E6CC-472E-9256-47D71E90B440}"/>
              </a:ext>
            </a:extLst>
          </p:cNvPr>
          <p:cNvSpPr txBox="1"/>
          <p:nvPr/>
        </p:nvSpPr>
        <p:spPr>
          <a:xfrm>
            <a:off x="627466" y="1215020"/>
            <a:ext cx="8113307" cy="295337"/>
          </a:xfrm>
          <a:prstGeom prst="rect">
            <a:avLst/>
          </a:prstGeom>
          <a:solidFill>
            <a:srgbClr val="F188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SPARC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01E734-ED88-4032-8973-6FD108278D1F}"/>
              </a:ext>
            </a:extLst>
          </p:cNvPr>
          <p:cNvSpPr txBox="1"/>
          <p:nvPr/>
        </p:nvSpPr>
        <p:spPr>
          <a:xfrm>
            <a:off x="2883607" y="2790357"/>
            <a:ext cx="4919470" cy="295337"/>
          </a:xfrm>
          <a:prstGeom prst="rect">
            <a:avLst/>
          </a:prstGeom>
          <a:solidFill>
            <a:srgbClr val="FBB9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PowerPC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DB86DD-518A-42DA-88A4-C7A4A922BEEA}"/>
              </a:ext>
            </a:extLst>
          </p:cNvPr>
          <p:cNvSpPr txBox="1"/>
          <p:nvPr/>
        </p:nvSpPr>
        <p:spPr>
          <a:xfrm>
            <a:off x="627467" y="3844709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1986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CC6225-FD77-440E-93BA-B5E8ABDC25AD}"/>
              </a:ext>
            </a:extLst>
          </p:cNvPr>
          <p:cNvSpPr txBox="1"/>
          <p:nvPr/>
        </p:nvSpPr>
        <p:spPr>
          <a:xfrm>
            <a:off x="1565168" y="3844708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1987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8F28DC-258C-489E-93B0-9819209B6E17}"/>
              </a:ext>
            </a:extLst>
          </p:cNvPr>
          <p:cNvSpPr txBox="1"/>
          <p:nvPr/>
        </p:nvSpPr>
        <p:spPr>
          <a:xfrm>
            <a:off x="3440570" y="3844707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1996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1540A0-63EB-4B7F-B417-B8190609ED30}"/>
              </a:ext>
            </a:extLst>
          </p:cNvPr>
          <p:cNvSpPr txBox="1"/>
          <p:nvPr/>
        </p:nvSpPr>
        <p:spPr>
          <a:xfrm>
            <a:off x="6253673" y="3860472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D1C5DE-51C4-4A7F-A641-EF3F680A6EF1}"/>
              </a:ext>
            </a:extLst>
          </p:cNvPr>
          <p:cNvSpPr txBox="1"/>
          <p:nvPr/>
        </p:nvSpPr>
        <p:spPr>
          <a:xfrm>
            <a:off x="1565168" y="1740132"/>
            <a:ext cx="4362507" cy="295337"/>
          </a:xfrm>
          <a:prstGeom prst="rect">
            <a:avLst/>
          </a:prstGeom>
          <a:solidFill>
            <a:srgbClr val="00A1DE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759E8E-09CA-458C-BB55-028DDD80FA65}"/>
              </a:ext>
            </a:extLst>
          </p:cNvPr>
          <p:cNvSpPr txBox="1"/>
          <p:nvPr/>
        </p:nvSpPr>
        <p:spPr>
          <a:xfrm>
            <a:off x="8129072" y="3862623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968CE0-AC4A-4F51-96FF-8DA1F653F141}"/>
              </a:ext>
            </a:extLst>
          </p:cNvPr>
          <p:cNvSpPr txBox="1"/>
          <p:nvPr/>
        </p:nvSpPr>
        <p:spPr>
          <a:xfrm>
            <a:off x="3440570" y="3315467"/>
            <a:ext cx="5300202" cy="295337"/>
          </a:xfrm>
          <a:prstGeom prst="rect">
            <a:avLst/>
          </a:prstGeom>
          <a:solidFill>
            <a:srgbClr val="A2BB0A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63ACE8-BED5-4C43-BCB8-CA00D6A880B7}"/>
              </a:ext>
            </a:extLst>
          </p:cNvPr>
          <p:cNvSpPr txBox="1"/>
          <p:nvPr/>
        </p:nvSpPr>
        <p:spPr>
          <a:xfrm>
            <a:off x="2502869" y="3844707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1992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0ED8E0-AC9F-4900-8875-2150FE6476E8}"/>
              </a:ext>
            </a:extLst>
          </p:cNvPr>
          <p:cNvSpPr txBox="1"/>
          <p:nvPr/>
        </p:nvSpPr>
        <p:spPr>
          <a:xfrm>
            <a:off x="7191374" y="3861726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96ED0D-223A-406F-9D51-96E7DA68CB24}"/>
              </a:ext>
            </a:extLst>
          </p:cNvPr>
          <p:cNvSpPr txBox="1"/>
          <p:nvPr/>
        </p:nvSpPr>
        <p:spPr>
          <a:xfrm>
            <a:off x="4378271" y="3843141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B27C69-E892-42D2-A145-CA735E1BC356}"/>
              </a:ext>
            </a:extLst>
          </p:cNvPr>
          <p:cNvSpPr txBox="1"/>
          <p:nvPr/>
        </p:nvSpPr>
        <p:spPr>
          <a:xfrm>
            <a:off x="4378265" y="2265244"/>
            <a:ext cx="4362507" cy="295337"/>
          </a:xfrm>
          <a:prstGeom prst="rect">
            <a:avLst/>
          </a:prstGeom>
          <a:solidFill>
            <a:srgbClr val="006EB7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X86_64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3B5733-19AB-48D8-89DA-3AC0A49666C7}"/>
              </a:ext>
            </a:extLst>
          </p:cNvPr>
          <p:cNvSpPr txBox="1"/>
          <p:nvPr/>
        </p:nvSpPr>
        <p:spPr>
          <a:xfrm>
            <a:off x="5315972" y="3843141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2008</a:t>
            </a:r>
          </a:p>
        </p:txBody>
      </p:sp>
    </p:spTree>
    <p:extLst>
      <p:ext uri="{BB962C8B-B14F-4D97-AF65-F5344CB8AC3E}">
        <p14:creationId xmlns:p14="http://schemas.microsoft.com/office/powerpoint/2010/main" val="5974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5715E88A-2001-4675-8F82-FBAE67885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66784" y="837967"/>
            <a:ext cx="6413607" cy="360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9E87EB-875D-4637-A36C-F1FF27109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builds</a:t>
            </a:r>
          </a:p>
        </p:txBody>
      </p:sp>
    </p:spTree>
    <p:extLst>
      <p:ext uri="{BB962C8B-B14F-4D97-AF65-F5344CB8AC3E}">
        <p14:creationId xmlns:p14="http://schemas.microsoft.com/office/powerpoint/2010/main" val="162622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Redundant Power Supply</a:t>
            </a:r>
          </a:p>
        </p:txBody>
      </p:sp>
      <p:pic>
        <p:nvPicPr>
          <p:cNvPr id="2052" name="Picture 4" descr="Anschließen der Netzkabel an das Chassis">
            <a:extLst>
              <a:ext uri="{FF2B5EF4-FFF2-40B4-BE49-F238E27FC236}">
                <a16:creationId xmlns:a16="http://schemas.microsoft.com/office/drawing/2014/main" id="{E951FA51-1480-4AEA-9B75-5D031FE93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223" y="898869"/>
            <a:ext cx="5021025" cy="334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C3D478-097F-4759-ACD5-13A76A3DC76F}"/>
              </a:ext>
            </a:extLst>
          </p:cNvPr>
          <p:cNvSpPr txBox="1"/>
          <p:nvPr/>
        </p:nvSpPr>
        <p:spPr>
          <a:xfrm rot="1635263">
            <a:off x="1357402" y="2140024"/>
            <a:ext cx="5577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C00000"/>
                </a:solidFill>
              </a:rPr>
              <a:t>PLACEHOLDER IMAGE</a:t>
            </a:r>
          </a:p>
        </p:txBody>
      </p:sp>
    </p:spTree>
    <p:extLst>
      <p:ext uri="{BB962C8B-B14F-4D97-AF65-F5344CB8AC3E}">
        <p14:creationId xmlns:p14="http://schemas.microsoft.com/office/powerpoint/2010/main" val="766988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Verkabeln des Managementnetzwerks mit dem iLO CM Management-Port">
            <a:extLst>
              <a:ext uri="{FF2B5EF4-FFF2-40B4-BE49-F238E27FC236}">
                <a16:creationId xmlns:a16="http://schemas.microsoft.com/office/drawing/2014/main" id="{830BAFCF-1899-4615-8D10-0563ABB5C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852" y="755291"/>
            <a:ext cx="5766372" cy="3844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Bounds Management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3D478-097F-4759-ACD5-13A76A3DC76F}"/>
              </a:ext>
            </a:extLst>
          </p:cNvPr>
          <p:cNvSpPr txBox="1"/>
          <p:nvPr/>
        </p:nvSpPr>
        <p:spPr>
          <a:xfrm rot="1635263">
            <a:off x="1357402" y="2140024"/>
            <a:ext cx="5577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C00000"/>
                </a:solidFill>
              </a:rPr>
              <a:t>PLACEHOLDER IMAGE</a:t>
            </a:r>
          </a:p>
        </p:txBody>
      </p:sp>
    </p:spTree>
    <p:extLst>
      <p:ext uri="{BB962C8B-B14F-4D97-AF65-F5344CB8AC3E}">
        <p14:creationId xmlns:p14="http://schemas.microsoft.com/office/powerpoint/2010/main" val="925256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fh-campu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596"/>
      </a:accent1>
      <a:accent2>
        <a:srgbClr val="00A0D8"/>
      </a:accent2>
      <a:accent3>
        <a:srgbClr val="0088A9"/>
      </a:accent3>
      <a:accent4>
        <a:srgbClr val="7D5C9E"/>
      </a:accent4>
      <a:accent5>
        <a:srgbClr val="EF8900"/>
      </a:accent5>
      <a:accent6>
        <a:srgbClr val="F9BA00"/>
      </a:accent6>
      <a:hlink>
        <a:srgbClr val="A3B900"/>
      </a:hlink>
      <a:folHlink>
        <a:srgbClr val="AF67FF"/>
      </a:folHlink>
    </a:clrScheme>
    <a:fontScheme name="FH Campus Wie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UI/_rels/customUI14.xml.rels><?xml version="1.0" encoding="UTF-8" standalone="yes"?>
<Relationships xmlns="http://schemas.openxmlformats.org/package/2006/relationships"><Relationship Id="logo" Type="http://schemas.openxmlformats.org/officeDocument/2006/relationships/image" Target="images/logo.png"/></Relationships>
</file>

<file path=customUI/customUI14.xml>
</file>

<file path=customUI/images/logo.png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F9656E154CB14B88D5539594A49E65" ma:contentTypeVersion="5" ma:contentTypeDescription="Ein neues Dokument erstellen." ma:contentTypeScope="" ma:versionID="e5f39cde5cdbae055e9951e4ad06bca6">
  <xsd:schema xmlns:xsd="http://www.w3.org/2001/XMLSchema" xmlns:xs="http://www.w3.org/2001/XMLSchema" xmlns:p="http://schemas.microsoft.com/office/2006/metadata/properties" xmlns:ns2="4e1f8463-6a74-4219-9042-83052c094ba5" targetNamespace="http://schemas.microsoft.com/office/2006/metadata/properties" ma:root="true" ma:fieldsID="9a0f06d9652b20b54bcc53d3ce393eab" ns2:_="">
    <xsd:import namespace="4e1f8463-6a74-4219-9042-83052c094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1f8463-6a74-4219-9042-83052c094b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DBBE53-B5DF-46AD-BF4F-EAD53CADDF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09C5E2-0E33-4693-83F6-685D7AD81EE0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4e1f8463-6a74-4219-9042-83052c094ba5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DCF5229-CA16-4462-BDC0-EA9D66FDE1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1f8463-6a74-4219-9042-83052c094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</TotalTime>
  <Words>75</Words>
  <Application>Microsoft Office PowerPoint</Application>
  <PresentationFormat>Custom</PresentationFormat>
  <Paragraphs>34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Verdana</vt:lpstr>
      <vt:lpstr>Office</vt:lpstr>
      <vt:lpstr>Introduction to the Cloud</vt:lpstr>
      <vt:lpstr>Overview </vt:lpstr>
      <vt:lpstr>What is a Server?</vt:lpstr>
      <vt:lpstr>CPU Architectures</vt:lpstr>
      <vt:lpstr>Server builds</vt:lpstr>
      <vt:lpstr>Redundant Power Supply</vt:lpstr>
      <vt:lpstr>Out Of Bounds Management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Lars Küster</dc:creator>
  <cp:lastModifiedBy>Janos Pasztor</cp:lastModifiedBy>
  <cp:revision>124</cp:revision>
  <dcterms:created xsi:type="dcterms:W3CDTF">2018-07-07T10:02:52Z</dcterms:created>
  <dcterms:modified xsi:type="dcterms:W3CDTF">2020-06-02T20:51:21Z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0x010100CEF9656E154CB14B88D5539594A49E65</vt:lpwstr>
  </property>
</Properties>
</file>

<file path=docProps/thumbnail.jpeg>
</file>